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microsoft.com/office/2016/11/relationships/changesInfo" Target="changesInfos/changesInfo1.xml" /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600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悠久(ishii-chikahisa)</dc:creator>
  <cp:lastModifiedBy>川口 香織(kawaguchi-kaori.8u0)</cp:lastModifiedBy>
  <cp:revision>26</cp:revision>
  <dcterms:modified xsi:type="dcterms:W3CDTF">2020-06-19T06:13:43Z</dcterms:modified>
</cp:coreProperties>
</file>