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png" ContentType="image/png"/>
  <Default Extension="wdp" ContentType="image/vnd.ms-photo"/>
  <Default Extension="wav" ContentType="audio/x-wav"/>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handoutMasters/handoutMaster1.xml" ContentType="application/vnd.openxmlformats-officedocument.presentationml.handoutMaster+xml"/>
  <Override PartName="/ppt/theme/theme3.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tags/tag1.xml" ContentType="application/vnd.openxmlformats-officedocument.presentationml.tags+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tags/tag2.xml" ContentType="application/vnd.openxmlformats-officedocument.presentationml.tags+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Types>
</file>

<file path=_rels/.rels>&#65279;<?xml version="1.0" encoding="utf-8"?>
<Relationships xmlns="http://schemas.openxmlformats.org/package/2006/relationships">
  <Relationship Type="http://schemas.openxmlformats.org/package/2006/relationships/metadata/thumbnail" Target="docProps/thumbnail.jpeg" Id="rId2" />
  <Relationship Type="http://schemas.openxmlformats.org/package/2006/relationships/metadata/core-properties" Target="docProps/core.xml" Id="rId3" />
  <Relationship Type="http://schemas.openxmlformats.org/officeDocument/2006/relationships/extended-properties" Target="docProps/app.xml" Id="rId4" />
  <Relationship Type="http://schemas.openxmlformats.org/officeDocument/2006/relationships/custom-properties" Target="docProps/custom.xml" Id="rId5" />
  <Relationship Type="http://schemas.openxmlformats.org/officeDocument/2006/relationships/officeDocument" Target="ppt/presentation.xml" Id="rId1" />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2"/>
  </p:sldMasterIdLst>
  <p:notesMasterIdLst>
    <p:notesMasterId r:id="rId3"/>
  </p:notesMasterIdLst>
  <p:handoutMasterIdLst>
    <p:handoutMasterId r:id="rId4"/>
  </p:handoutMasterIdLst>
  <p:sldIdLst>
    <p:sldId id="256" r:id="rId5"/>
    <p:sldId id="274" r:id="rId6"/>
    <p:sldId id="270" r:id="rId7"/>
    <p:sldId id="268" r:id="rId8"/>
    <p:sldId id="273" r:id="rId9"/>
    <p:sldId id="271" r:id="rId10"/>
    <p:sldId id="269" r:id="rId11"/>
  </p:sldIdLst>
  <p:sldSz cx="9144000" cy="5143500" type="screen16x9"/>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17"/>
    <p:restoredTop sz="75588"/>
  </p:normalViewPr>
  <p:slideViewPr>
    <p:cSldViewPr>
      <p:cViewPr varScale="1">
        <p:scale>
          <a:sx n="69" d="100"/>
          <a:sy n="69" d="100"/>
        </p:scale>
        <p:origin x="-1602" y="-78"/>
      </p:cViewPr>
      <p:guideLst>
        <p:guide orient="horz" pos="1620"/>
        <p:guide pos="2880"/>
      </p:guideLst>
    </p:cSldViewPr>
  </p:slideViewPr>
  <p:notesTextViewPr>
    <p:cViewPr>
      <p:scale>
        <a:sx n="1" d="1"/>
        <a:sy n="1" d="1"/>
      </p:scale>
      <p:origin x="0" y="0"/>
    </p:cViewPr>
  </p:notesTextViewPr>
  <p:gridSpacing cx="36004" cy="36004"/>
</p:viewPr>
</file>

<file path=ppt/_rels/presentation.xml.rels>&#65279;<?xml version="1.0" encoding="utf-8"?>
<Relationships xmlns="http://schemas.openxmlformats.org/package/2006/relationships">
  <Relationship Type="http://schemas.openxmlformats.org/officeDocument/2006/relationships/theme" Target="theme/theme1.xml" Id="rId1" />
  <Relationship Type="http://schemas.openxmlformats.org/officeDocument/2006/relationships/slideMaster" Target="slideMasters/slideMaster1.xml" Id="rId2" />
  <Relationship Type="http://schemas.openxmlformats.org/officeDocument/2006/relationships/notesMaster" Target="notesMasters/notesMaster1.xml" Id="rId3" />
  <Relationship Type="http://schemas.openxmlformats.org/officeDocument/2006/relationships/handoutMaster" Target="handoutMasters/handoutMaster1.xml" Id="rId4" />
  <Relationship Type="http://schemas.openxmlformats.org/officeDocument/2006/relationships/slide" Target="slides/slide1.xml" Id="rId5" />
  <Relationship Type="http://schemas.openxmlformats.org/officeDocument/2006/relationships/slide" Target="slides/slide2.xml" Id="rId6" />
  <Relationship Type="http://schemas.openxmlformats.org/officeDocument/2006/relationships/slide" Target="slides/slide3.xml" Id="rId7" />
  <Relationship Type="http://schemas.openxmlformats.org/officeDocument/2006/relationships/slide" Target="slides/slide4.xml" Id="rId8" />
  <Relationship Type="http://schemas.openxmlformats.org/officeDocument/2006/relationships/slide" Target="slides/slide5.xml" Id="rId9" />
  <Relationship Type="http://schemas.openxmlformats.org/officeDocument/2006/relationships/slide" Target="slides/slide6.xml" Id="rId10" />
  <Relationship Type="http://schemas.openxmlformats.org/officeDocument/2006/relationships/slide" Target="slides/slide7.xml" Id="rId11" />
  <Relationship Type="http://schemas.openxmlformats.org/officeDocument/2006/relationships/presProps" Target="presProps.xml" Id="rId12" />
  <Relationship Type="http://schemas.openxmlformats.org/officeDocument/2006/relationships/viewProps" Target="viewProps.xml" Id="rId13" />
  <Relationship Type="http://schemas.openxmlformats.org/officeDocument/2006/relationships/tableStyles" Target="tableStyles.xml" Id="rId14" />
</Relationships>
</file>

<file path=ppt/handoutMasters/_rels/handoutMaster1.xml.rels>&#65279;<?xml version="1.0" encoding="utf-8"?>
<Relationships xmlns="http://schemas.openxmlformats.org/package/2006/relationships">
  <Relationship Type="http://schemas.openxmlformats.org/officeDocument/2006/relationships/theme" Target="../theme/theme3.xml" Id="rId1"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21"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1122"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106495F-6063-4993-A734-166D669CB266}" type="datetimeFigureOut">
              <a:rPr kumimoji="1" lang="ja-JP" altLang="en-US" smtClean="0"/>
              <a:t>2020/9/4</a:t>
            </a:fld>
            <a:endParaRPr kumimoji="1" lang="ja-JP" altLang="en-US"/>
          </a:p>
        </p:txBody>
      </p:sp>
      <p:sp>
        <p:nvSpPr>
          <p:cNvPr id="1123"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1124"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9EFFF0-29BD-4FE4-AA32-41D1110306B2}"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Relationships xmlns="http://schemas.openxmlformats.org/package/2006/relationships">
  <Relationship Type="http://schemas.openxmlformats.org/officeDocument/2006/relationships/theme" Target="../theme/theme2.xml" Id="rId1"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14"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1115"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2020/9/4</a:t>
            </a:fld>
            <a:endParaRPr kumimoji="1" lang="ja-JP" altLang="en-US"/>
          </a:p>
        </p:txBody>
      </p:sp>
      <p:sp>
        <p:nvSpPr>
          <p:cNvPr id="1116"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1117"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118"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1119"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&#65279;<?xml version="1.0" encoding="utf-8"?>
<Relationships xmlns="http://schemas.openxmlformats.org/package/2006/relationships">
  <Relationship Type="http://schemas.openxmlformats.org/officeDocument/2006/relationships/slide" Target="../slides/slide1.xml" Id="rId1" />
  <Relationship Type="http://schemas.openxmlformats.org/officeDocument/2006/relationships/notesMaster" Target="../notesMasters/notesMaster1.xml" Id="rId2" />
</Relationships>
</file>

<file path=ppt/notesSlides/_rels/notesSlide2.xml.rels>&#65279;<?xml version="1.0" encoding="utf-8"?>
<Relationships xmlns="http://schemas.openxmlformats.org/package/2006/relationships">
  <Relationship Type="http://schemas.openxmlformats.org/officeDocument/2006/relationships/slide" Target="../slides/slide2.xml" Id="rId1" />
  <Relationship Type="http://schemas.openxmlformats.org/officeDocument/2006/relationships/notesMaster" Target="../notesMasters/notesMaster1.xml" Id="rId2" />
</Relationships>
</file>

<file path=ppt/notesSlides/_rels/notesSlide3.xml.rels>&#65279;<?xml version="1.0" encoding="utf-8"?>
<Relationships xmlns="http://schemas.openxmlformats.org/package/2006/relationships">
  <Relationship Type="http://schemas.openxmlformats.org/officeDocument/2006/relationships/slide" Target="../slides/slide3.xml" Id="rId1" />
  <Relationship Type="http://schemas.openxmlformats.org/officeDocument/2006/relationships/notesMaster" Target="../notesMasters/notesMaster1.xml" Id="rId2" />
</Relationships>
</file>

<file path=ppt/notesSlides/_rels/notesSlide4.xml.rels>&#65279;<?xml version="1.0" encoding="utf-8"?>
<Relationships xmlns="http://schemas.openxmlformats.org/package/2006/relationships">
  <Relationship Type="http://schemas.openxmlformats.org/officeDocument/2006/relationships/slide" Target="../slides/slide4.xml" Id="rId1" />
  <Relationship Type="http://schemas.openxmlformats.org/officeDocument/2006/relationships/notesMaster" Target="../notesMasters/notesMaster1.xml" Id="rId2" />
</Relationships>
</file>

<file path=ppt/notesSlides/_rels/notesSlide5.xml.rels>&#65279;<?xml version="1.0" encoding="utf-8"?>
<Relationships xmlns="http://schemas.openxmlformats.org/package/2006/relationships">
  <Relationship Type="http://schemas.openxmlformats.org/officeDocument/2006/relationships/slide" Target="../slides/slide5.xml" Id="rId1" />
  <Relationship Type="http://schemas.openxmlformats.org/officeDocument/2006/relationships/notesMaster" Target="../notesMasters/notesMaster1.xml" Id="rId2" />
</Relationships>
</file>

<file path=ppt/notesSlides/_rels/notesSlide6.xml.rels>&#65279;<?xml version="1.0" encoding="utf-8"?>
<Relationships xmlns="http://schemas.openxmlformats.org/package/2006/relationships">
  <Relationship Type="http://schemas.openxmlformats.org/officeDocument/2006/relationships/slide" Target="../slides/slide6.xml" Id="rId1" />
  <Relationship Type="http://schemas.openxmlformats.org/officeDocument/2006/relationships/notesMaster" Target="../notesMasters/notesMaster1.xml" Id="rId2" />
</Relationships>
</file>

<file path=ppt/notesSlides/_rels/notesSlide7.xml.rels>&#65279;<?xml version="1.0" encoding="utf-8"?>
<Relationships xmlns="http://schemas.openxmlformats.org/package/2006/relationships">
  <Relationship Type="http://schemas.openxmlformats.org/officeDocument/2006/relationships/slide" Target="../slides/slide7.xml" Id="rId1" />
  <Relationship Type="http://schemas.openxmlformats.org/officeDocument/2006/relationships/notesMaster" Target="../notesMasters/notesMaster1.xml" Id="rId2"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33" name="四角形 9"/>
          <p:cNvSpPr>
            <a:spLocks noGrp="1" noRot="1" noChangeAspect="1"/>
          </p:cNvSpPr>
          <p:nvPr>
            <p:ph type="sldImg" idx="2"/>
          </p:nvPr>
        </p:nvSpPr>
        <p:spPr>
          <a:prstGeom prst="rect">
            <a:avLst/>
          </a:prstGeom>
        </p:spPr>
        <p:txBody>
          <a:bodyPr/>
          <a:lstStyle/>
          <a:p>
            <a:endParaRPr kumimoji="1" lang="ja-JP" altLang="en-US"/>
          </a:p>
        </p:txBody>
      </p:sp>
      <p:sp>
        <p:nvSpPr>
          <p:cNvPr id="1134" name="四角形 10"/>
          <p:cNvSpPr>
            <a:spLocks noGrp="1"/>
          </p:cNvSpPr>
          <p:nvPr>
            <p:ph type="body" sz="quarter" idx="3"/>
          </p:nvPr>
        </p:nvSpPr>
        <p:spPr>
          <a:prstGeom prst="rect">
            <a:avLst/>
          </a:prstGeom>
        </p:spPr>
        <p:txBody>
          <a:bodyPr/>
          <a:lstStyle/>
          <a:p>
            <a:r>
              <a:rPr kumimoji="1" lang="ja-JP" altLang="en-US"/>
              <a:t>城下町模型を使って、江戸時代の川越の様子を見てみましょう。</a:t>
            </a:r>
          </a:p>
        </p:txBody>
      </p:sp>
      <p:sp>
        <p:nvSpPr>
          <p:cNvPr id="1135" name="四角形 11"/>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47" name="四角形 571"/>
          <p:cNvSpPr>
            <a:spLocks noGrp="1" noRot="1" noChangeAspect="1"/>
          </p:cNvSpPr>
          <p:nvPr>
            <p:ph type="sldImg" idx="2"/>
          </p:nvPr>
        </p:nvSpPr>
        <p:spPr>
          <a:prstGeom prst="rect">
            <a:avLst/>
          </a:prstGeom>
        </p:spPr>
        <p:txBody>
          <a:bodyPr/>
          <a:lstStyle/>
          <a:p>
            <a:endParaRPr kumimoji="1" lang="ja-JP" altLang="en-US"/>
          </a:p>
        </p:txBody>
      </p:sp>
      <p:sp>
        <p:nvSpPr>
          <p:cNvPr id="1148" name="四角形 572"/>
          <p:cNvSpPr>
            <a:spLocks noGrp="1"/>
          </p:cNvSpPr>
          <p:nvPr>
            <p:ph type="body" sz="quarter" idx="3"/>
          </p:nvPr>
        </p:nvSpPr>
        <p:spPr>
          <a:prstGeom prst="rect">
            <a:avLst/>
          </a:prstGeom>
        </p:spPr>
        <p:txBody>
          <a:bodyPr/>
          <a:lstStyle/>
          <a:p>
            <a:r>
              <a:rPr kumimoji="1" lang="ja-JP" altLang="en-US" dirty="0"/>
              <a:t>これは、今から約１５０年前、江戸時代の終わりごろの川越の城下町模型です。</a:t>
            </a:r>
          </a:p>
          <a:p>
            <a:r>
              <a:rPr kumimoji="1" lang="ja-JP" altLang="en-US" dirty="0"/>
              <a:t>城下町とは、お城の下にできた町のことで、川越には埼玉県で３つしかなかったお城の一つがありました。</a:t>
            </a:r>
          </a:p>
          <a:p>
            <a:r>
              <a:rPr kumimoji="1" lang="ja-JP" altLang="en-US" dirty="0"/>
              <a:t>それでは、お城がどこにあるか、２０秒で探してみましょう。用意、スタート！</a:t>
            </a:r>
          </a:p>
          <a:p>
            <a:r>
              <a:rPr kumimoji="1" lang="ja-JP" altLang="en-US" dirty="0"/>
              <a:t>堀で囲まれているところが川越城です。</a:t>
            </a:r>
          </a:p>
          <a:p>
            <a:r>
              <a:rPr kumimoji="1" lang="ja-JP" altLang="en-US" dirty="0"/>
              <a:t>ちなみに、奥に見える森で囲まれているところは、喜多院というお寺です。</a:t>
            </a:r>
          </a:p>
        </p:txBody>
      </p:sp>
      <p:sp>
        <p:nvSpPr>
          <p:cNvPr id="1149"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66" name="四角形 571"/>
          <p:cNvSpPr>
            <a:spLocks noGrp="1" noRot="1" noChangeAspect="1"/>
          </p:cNvSpPr>
          <p:nvPr>
            <p:ph type="sldImg" idx="2"/>
          </p:nvPr>
        </p:nvSpPr>
        <p:spPr>
          <a:prstGeom prst="rect">
            <a:avLst/>
          </a:prstGeom>
        </p:spPr>
        <p:txBody>
          <a:bodyPr/>
          <a:lstStyle/>
          <a:p>
            <a:endParaRPr kumimoji="1" lang="ja-JP" altLang="en-US"/>
          </a:p>
        </p:txBody>
      </p:sp>
      <p:sp>
        <p:nvSpPr>
          <p:cNvPr id="1167" name="四角形 572"/>
          <p:cNvSpPr>
            <a:spLocks noGrp="1"/>
          </p:cNvSpPr>
          <p:nvPr>
            <p:ph type="body" sz="quarter" idx="3"/>
          </p:nvPr>
        </p:nvSpPr>
        <p:spPr>
          <a:prstGeom prst="rect">
            <a:avLst/>
          </a:prstGeom>
        </p:spPr>
        <p:txBody>
          <a:bodyPr/>
          <a:lstStyle/>
          <a:p>
            <a:r>
              <a:rPr kumimoji="1" lang="ja-JP" altLang="en-US"/>
              <a:t>お城には他の場所とは大きく異なる特徴があります。堀と呼ばれる溝で囲まれ、敵から攻められにくい工夫がされています。</a:t>
            </a:r>
          </a:p>
          <a:p>
            <a:r>
              <a:rPr kumimoji="1" lang="ja-JP" altLang="en-US"/>
              <a:t>赤く囲ったところが、お城の中心、お殿様が住んでいた「本丸御殿」です。当時は16もの建物がありました。</a:t>
            </a:r>
          </a:p>
          <a:p>
            <a:r>
              <a:rPr kumimoji="1" lang="ja-JP" altLang="en-US"/>
              <a:t>今も本丸御殿が残っているのは、全国で２か所、高知城と川越城だけです。</a:t>
            </a:r>
          </a:p>
          <a:p>
            <a:r>
              <a:rPr kumimoji="1" lang="ja-JP" altLang="en-US"/>
              <a:t>とても貴重な建物なのです。ぜひ、見学してみてください。</a:t>
            </a:r>
          </a:p>
          <a:p>
            <a:r>
              <a:rPr kumimoji="1" lang="ja-JP" altLang="en-US"/>
              <a:t>水色で囲った広い空き地のあるところが「二の丸」と呼ばれる場所で、現在博物館がある場所です。</a:t>
            </a:r>
          </a:p>
          <a:p>
            <a:endParaRPr kumimoji="1" lang="ja-JP" altLang="en-US"/>
          </a:p>
        </p:txBody>
      </p:sp>
      <p:sp>
        <p:nvSpPr>
          <p:cNvPr id="1168"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93" name="四角形 571"/>
          <p:cNvSpPr>
            <a:spLocks noGrp="1" noRot="1" noChangeAspect="1"/>
          </p:cNvSpPr>
          <p:nvPr>
            <p:ph type="sldImg" idx="2"/>
          </p:nvPr>
        </p:nvSpPr>
        <p:spPr>
          <a:prstGeom prst="rect">
            <a:avLst/>
          </a:prstGeom>
        </p:spPr>
        <p:txBody>
          <a:bodyPr/>
          <a:lstStyle/>
          <a:p>
            <a:endParaRPr kumimoji="1" lang="ja-JP" altLang="en-US"/>
          </a:p>
        </p:txBody>
      </p:sp>
      <p:sp>
        <p:nvSpPr>
          <p:cNvPr id="1194" name="四角形 572"/>
          <p:cNvSpPr>
            <a:spLocks noGrp="1"/>
          </p:cNvSpPr>
          <p:nvPr>
            <p:ph type="body" sz="quarter" idx="3"/>
          </p:nvPr>
        </p:nvSpPr>
        <p:spPr>
          <a:prstGeom prst="rect">
            <a:avLst/>
          </a:prstGeom>
        </p:spPr>
        <p:txBody>
          <a:bodyPr/>
          <a:lstStyle/>
          <a:p>
            <a:r>
              <a:rPr kumimoji="1" lang="ja-JP" altLang="en-US"/>
              <a:t>本丸御殿から西に進んでみましょう。</a:t>
            </a:r>
          </a:p>
          <a:p>
            <a:r>
              <a:rPr kumimoji="1" lang="ja-JP" altLang="en-US"/>
              <a:t>赤く囲った堀が、「中ノ門堀」です。</a:t>
            </a:r>
          </a:p>
          <a:p>
            <a:r>
              <a:rPr kumimoji="1" lang="ja-JP" altLang="en-US"/>
              <a:t>この堀の跡は今でも見ることができます。</a:t>
            </a:r>
          </a:p>
          <a:p>
            <a:r>
              <a:rPr kumimoji="1" lang="ja-JP" altLang="en-US"/>
              <a:t>右の西側の角度が３０度、左の本丸御殿側の角度が６０度となっており、簡単には攻め込むことができないように工夫されています。</a:t>
            </a:r>
          </a:p>
          <a:p>
            <a:r>
              <a:rPr kumimoji="1" lang="ja-JP" altLang="en-US"/>
              <a:t>ぜひ、行ってみてください。</a:t>
            </a:r>
          </a:p>
          <a:p>
            <a:r>
              <a:rPr kumimoji="1" lang="ja-JP" altLang="en-US"/>
              <a:t>水色で囲まれているところがお城の正門「西大手門」です。この門を出たところは、城下町になります。</a:t>
            </a:r>
          </a:p>
          <a:p>
            <a:r>
              <a:rPr kumimoji="1" lang="ja-JP" altLang="en-US"/>
              <a:t>西大手門は、現在市役所がある場所にありました。</a:t>
            </a:r>
          </a:p>
          <a:p>
            <a:endParaRPr kumimoji="1" lang="ja-JP" altLang="en-US"/>
          </a:p>
          <a:p>
            <a:endParaRPr kumimoji="1" lang="ja-JP" altLang="en-US"/>
          </a:p>
          <a:p>
            <a:endParaRPr kumimoji="1" lang="ja-JP" altLang="en-US"/>
          </a:p>
        </p:txBody>
      </p:sp>
      <p:sp>
        <p:nvSpPr>
          <p:cNvPr id="1195"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12" name="四角形 571"/>
          <p:cNvSpPr>
            <a:spLocks noGrp="1" noRot="1" noChangeAspect="1"/>
          </p:cNvSpPr>
          <p:nvPr>
            <p:ph type="sldImg" idx="2"/>
          </p:nvPr>
        </p:nvSpPr>
        <p:spPr>
          <a:prstGeom prst="rect">
            <a:avLst/>
          </a:prstGeom>
        </p:spPr>
        <p:txBody>
          <a:bodyPr/>
          <a:lstStyle/>
          <a:p>
            <a:endParaRPr kumimoji="1" lang="ja-JP" altLang="en-US"/>
          </a:p>
        </p:txBody>
      </p:sp>
      <p:sp>
        <p:nvSpPr>
          <p:cNvPr id="1213" name="四角形 572"/>
          <p:cNvSpPr>
            <a:spLocks noGrp="1"/>
          </p:cNvSpPr>
          <p:nvPr>
            <p:ph type="body" sz="quarter" idx="3"/>
          </p:nvPr>
        </p:nvSpPr>
        <p:spPr>
          <a:prstGeom prst="rect">
            <a:avLst/>
          </a:prstGeom>
        </p:spPr>
        <p:txBody>
          <a:bodyPr/>
          <a:lstStyle/>
          <a:p>
            <a:r>
              <a:rPr kumimoji="1" lang="ja-JP" altLang="en-US"/>
              <a:t>西大手門を出て、さらにまっすぐ進んでいくと赤く囲ったところに十字路があります。</a:t>
            </a:r>
          </a:p>
          <a:p>
            <a:r>
              <a:rPr kumimoji="1" lang="ja-JP" altLang="en-US"/>
              <a:t>かつて町の人々に規則や知らせを伝えた木の札が掲げられた「札ノ辻」という交差点です。</a:t>
            </a:r>
          </a:p>
          <a:p>
            <a:r>
              <a:rPr kumimoji="1" lang="ja-JP" altLang="en-US"/>
              <a:t>城下町にある十字路はここだけで、ほかはＴ字路ばかりでした。</a:t>
            </a:r>
          </a:p>
          <a:p>
            <a:r>
              <a:rPr kumimoji="1" lang="ja-JP" altLang="en-US"/>
              <a:t>これも敵からお城を守る工夫の一つです。</a:t>
            </a:r>
          </a:p>
          <a:p>
            <a:r>
              <a:rPr kumimoji="1" lang="ja-JP" altLang="en-US"/>
              <a:t>札ノ辻から南に伸びるピンク色の通りが、現在の川越で有名な蔵造りの町並みが見られる場所です。</a:t>
            </a:r>
          </a:p>
          <a:p>
            <a:r>
              <a:rPr kumimoji="1" lang="ja-JP" altLang="en-US"/>
              <a:t>この通りには、江戸時代からお店を持つ商人や職人がたくさん住んでいました。</a:t>
            </a:r>
          </a:p>
          <a:p>
            <a:r>
              <a:rPr kumimoji="1" lang="ja-JP" altLang="en-US"/>
              <a:t>当時のお店は蔵造りではなく、木で作られた建物がほとんどでした。</a:t>
            </a:r>
          </a:p>
        </p:txBody>
      </p:sp>
      <p:sp>
        <p:nvSpPr>
          <p:cNvPr id="1214"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29" name="四角形 571"/>
          <p:cNvSpPr>
            <a:spLocks noGrp="1" noRot="1" noChangeAspect="1"/>
          </p:cNvSpPr>
          <p:nvPr>
            <p:ph type="sldImg" idx="2"/>
          </p:nvPr>
        </p:nvSpPr>
        <p:spPr>
          <a:prstGeom prst="rect">
            <a:avLst/>
          </a:prstGeom>
        </p:spPr>
        <p:txBody>
          <a:bodyPr/>
          <a:lstStyle/>
          <a:p>
            <a:endParaRPr kumimoji="1" lang="ja-JP" altLang="en-US"/>
          </a:p>
        </p:txBody>
      </p:sp>
      <p:sp>
        <p:nvSpPr>
          <p:cNvPr id="1230" name="四角形 572"/>
          <p:cNvSpPr>
            <a:spLocks noGrp="1"/>
          </p:cNvSpPr>
          <p:nvPr>
            <p:ph type="body" sz="quarter" idx="3"/>
          </p:nvPr>
        </p:nvSpPr>
        <p:spPr>
          <a:prstGeom prst="rect">
            <a:avLst/>
          </a:prstGeom>
        </p:spPr>
        <p:txBody>
          <a:bodyPr/>
          <a:lstStyle/>
          <a:p>
            <a:r>
              <a:rPr kumimoji="1" lang="ja-JP" altLang="en-US"/>
              <a:t>この蔵造りの通りから、少し入ったところには、川越のシンボルでもある「時の鐘」があります。</a:t>
            </a:r>
          </a:p>
          <a:p>
            <a:r>
              <a:rPr kumimoji="1" lang="ja-JP" altLang="en-US"/>
              <a:t>時の鐘は江戸時代の初め、川越のお殿様によりつくられました。</a:t>
            </a:r>
          </a:p>
          <a:p>
            <a:r>
              <a:rPr kumimoji="1" lang="ja-JP" altLang="en-US"/>
              <a:t>現在は１日４回、朝６時・昼１２時・おやつの３時・夕方６時に鐘が鳴っています。</a:t>
            </a:r>
          </a:p>
          <a:p>
            <a:r>
              <a:rPr kumimoji="1" lang="ja-JP" altLang="en-US"/>
              <a:t>ここで川越クイズです。</a:t>
            </a:r>
          </a:p>
          <a:p>
            <a:r>
              <a:rPr kumimoji="1" lang="ja-JP" altLang="en-US"/>
              <a:t>時の鐘の高さは何ｍでしょう？</a:t>
            </a:r>
          </a:p>
          <a:p>
            <a:r>
              <a:rPr kumimoji="1" lang="ja-JP" altLang="en-US"/>
              <a:t>①約３０ｍ　　②約８ｍ　　③約１６ｍ</a:t>
            </a:r>
          </a:p>
          <a:p>
            <a:r>
              <a:rPr kumimoji="1" lang="ja-JP" altLang="en-US"/>
              <a:t>正解は③の１６ｍです。</a:t>
            </a:r>
          </a:p>
          <a:p>
            <a:r>
              <a:rPr kumimoji="1" lang="ja-JP" altLang="en-US"/>
              <a:t>時の鐘は、今でも川越のシンボルとして町の人々から愛されています。</a:t>
            </a:r>
          </a:p>
        </p:txBody>
      </p:sp>
      <p:sp>
        <p:nvSpPr>
          <p:cNvPr id="1231" name="四角形 57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7" name="四角形 92"/>
          <p:cNvSpPr>
            <a:spLocks noGrp="1" noRot="1" noChangeAspect="1"/>
          </p:cNvSpPr>
          <p:nvPr>
            <p:ph type="sldImg" idx="2"/>
          </p:nvPr>
        </p:nvSpPr>
        <p:spPr>
          <a:prstGeom prst="rect">
            <a:avLst/>
          </a:prstGeom>
        </p:spPr>
        <p:txBody>
          <a:bodyPr/>
          <a:lstStyle/>
          <a:p>
            <a:endParaRPr kumimoji="1" lang="ja-JP" altLang="en-US"/>
          </a:p>
        </p:txBody>
      </p:sp>
      <p:sp>
        <p:nvSpPr>
          <p:cNvPr id="1238" name="四角形 93"/>
          <p:cNvSpPr>
            <a:spLocks noGrp="1"/>
          </p:cNvSpPr>
          <p:nvPr>
            <p:ph type="body" sz="quarter" idx="3"/>
          </p:nvPr>
        </p:nvSpPr>
        <p:spPr>
          <a:prstGeom prst="rect">
            <a:avLst/>
          </a:prstGeom>
        </p:spPr>
        <p:txBody>
          <a:bodyPr/>
          <a:lstStyle/>
          <a:p>
            <a:r>
              <a:rPr kumimoji="1" lang="ja-JP" altLang="en-US"/>
              <a:t>この時代には、まだ蔵造りの町並みはありませんでした。</a:t>
            </a:r>
          </a:p>
          <a:p>
            <a:r>
              <a:rPr kumimoji="1" lang="ja-JP" altLang="en-US"/>
              <a:t>では、なぜ蔵造りの町並みはできたのでしょう？</a:t>
            </a:r>
          </a:p>
          <a:p>
            <a:r>
              <a:rPr kumimoji="1" lang="ja-JP" altLang="en-US"/>
              <a:t>次のスライドで確かめてみましょう。</a:t>
            </a:r>
          </a:p>
        </p:txBody>
      </p:sp>
      <p:sp>
        <p:nvSpPr>
          <p:cNvPr id="1239" name="四角形 94"/>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7</a:t>
            </a:fld>
            <a:endParaRPr kumimoji="1" lang="ja-JP" altLang="en-US"/>
          </a:p>
        </p:txBody>
      </p:sp>
    </p:spTree>
  </p:cSld>
  <p:clrMapOvr>
    <a:masterClrMapping/>
  </p:clrMapOvr>
</p:notes>
</file>

<file path=ppt/slideLayouts/_rels/slideLayout1.xml.rels>&#65279;<?xml version="1.0" encoding="utf-8"?>
<Relationships xmlns="http://schemas.openxmlformats.org/package/2006/relationships">
  <Relationship Type="http://schemas.openxmlformats.org/officeDocument/2006/relationships/image" Target="../media/image1.png" Id="rId1" />
  <Relationship Type="http://schemas.openxmlformats.org/officeDocument/2006/relationships/slideMaster" Target="../slideMasters/slideMaster1.xml" Id="rId2" />
</Relationships>
</file>

<file path=ppt/slideLayouts/_rels/slideLayout10.xml.rels>&#65279;<?xml version="1.0" encoding="utf-8"?>
<Relationships xmlns="http://schemas.openxmlformats.org/package/2006/relationships">
  <Relationship Type="http://schemas.openxmlformats.org/officeDocument/2006/relationships/image" Target="../media/image2.png" Id="rId1" />
  <Relationship Type="http://schemas.openxmlformats.org/officeDocument/2006/relationships/slideMaster" Target="../slideMasters/slideMaster1.xml" Id="rId2" />
</Relationships>
</file>

<file path=ppt/slideLayouts/_rels/slideLayout11.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_rels/slideLayout2.xml.rels>&#65279;<?xml version="1.0" encoding="utf-8"?>
<Relationships xmlns="http://schemas.openxmlformats.org/package/2006/relationships">
  <Relationship Type="http://schemas.openxmlformats.org/officeDocument/2006/relationships/image" Target="../media/image2.png" Id="rId1" />
  <Relationship Type="http://schemas.openxmlformats.org/officeDocument/2006/relationships/slideMaster" Target="../slideMasters/slideMaster1.xml" Id="rId2" />
</Relationships>
</file>

<file path=ppt/slideLayouts/_rels/slideLayout3.xml.rels>&#65279;<?xml version="1.0" encoding="utf-8"?>
<Relationships xmlns="http://schemas.openxmlformats.org/package/2006/relationships">
  <Relationship Type="http://schemas.openxmlformats.org/officeDocument/2006/relationships/image" Target="../media/image1.png" Id="rId1" />
  <Relationship Type="http://schemas.openxmlformats.org/officeDocument/2006/relationships/slideMaster" Target="../slideMasters/slideMaster1.xml" Id="rId2" />
</Relationships>
</file>

<file path=ppt/slideLayouts/_rels/slideLayout4.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_rels/slideLayout5.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_rels/slideLayout6.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image" Target="../media/image1.png" Id="rId2" />
  <Relationship Type="http://schemas.openxmlformats.org/officeDocument/2006/relationships/slideMaster" Target="../slideMasters/slideMaster1.xml" Id="rId3" />
</Relationships>
</file>

<file path=ppt/slideLayouts/_rels/slideLayout7.xml.rels>&#65279;<?xml version="1.0" encoding="utf-8"?>
<Relationships xmlns="http://schemas.openxmlformats.org/package/2006/relationships">
  <Relationship Type="http://schemas.openxmlformats.org/officeDocument/2006/relationships/image" Target="../media/image1.png" Id="rId1" />
  <Relationship Type="http://schemas.openxmlformats.org/officeDocument/2006/relationships/slideMaster" Target="../slideMasters/slideMaster1.xml" Id="rId2" />
</Relationships>
</file>

<file path=ppt/slideLayouts/_rels/slideLayout8.xml.rels>&#65279;<?xml version="1.0" encoding="utf-8"?>
<Relationships xmlns="http://schemas.openxmlformats.org/package/2006/relationships">
  <Relationship Type="http://schemas.openxmlformats.org/officeDocument/2006/relationships/image" Target="../media/image2.png" Id="rId1" />
  <Relationship Type="http://schemas.openxmlformats.org/officeDocument/2006/relationships/slideMaster" Target="../slideMasters/slideMaster1.xml" Id="rId2" />
</Relationships>
</file>

<file path=ppt/slideLayouts/_rels/slideLayout9.xml.rels>&#65279;<?xml version="1.0" encoding="utf-8"?>
<Relationships xmlns="http://schemas.openxmlformats.org/package/2006/relationships">
  <Relationship Type="http://schemas.openxmlformats.org/officeDocument/2006/relationships/image" Target="../media/image3.png" Id="rId1" />
  <Relationship Type="http://schemas.openxmlformats.org/officeDocument/2006/relationships/slideMaster" Target="../slideMasters/slideMaster1.xml" Id="rId2"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0" name=""/>
        <p:cNvGrpSpPr/>
        <p:nvPr/>
      </p:nvGrpSpPr>
      <p:grpSpPr>
        <a:xfrm>
          <a:off x="0" y="0"/>
          <a:ext cx="0" cy="0"/>
          <a:chOff x="0" y="0"/>
          <a:chExt cx="0" cy="0"/>
        </a:xfrm>
      </p:grpSpPr>
      <p:sp>
        <p:nvSpPr>
          <p:cNvPr id="1032" name="サブタイトル 2"/>
          <p:cNvSpPr>
            <a:spLocks noGrp="1"/>
          </p:cNvSpPr>
          <p:nvPr>
            <p:ph type="subTitle" idx="1"/>
          </p:nvPr>
        </p:nvSpPr>
        <p:spPr>
          <a:xfrm>
            <a:off x="685801" y="2499742"/>
            <a:ext cx="7808912" cy="1729358"/>
          </a:xfrm>
        </p:spPr>
        <p:txBody>
          <a:bodyPr>
            <a:normAutofit/>
          </a:bodyPr>
          <a:lstStyle>
            <a:lvl1pPr marL="0" indent="0" algn="r">
              <a:buNone/>
              <a:defRPr sz="2400">
                <a:solidFill>
                  <a:schemeClr val="accent1">
                    <a:lumMod val="40000"/>
                    <a:lumOff val="60000"/>
                  </a:schemeClr>
                </a:solidFill>
                <a:effectLst>
                  <a:outerShdw blurRad="50800" dist="38100" dir="18900000" algn="bl" rotWithShape="0">
                    <a:srgbClr val="00206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33" name="日付プレースホルダー 3"/>
          <p:cNvSpPr>
            <a:spLocks noGrp="1"/>
          </p:cNvSpPr>
          <p:nvPr>
            <p:ph type="dt" sz="half" idx="10"/>
          </p:nvPr>
        </p:nvSpPr>
        <p:spPr/>
        <p:txBody>
          <a:bodyPr/>
          <a:lstStyle/>
          <a:p>
            <a:fld id="{73F90C60-1F9B-4FB6-B4B8-524B4D46657E}" type="datetime1">
              <a:rPr kumimoji="1" lang="ja-JP" altLang="en-US" smtClean="0"/>
              <a:t>2020/9/4</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36" name="正方形/長方形 7"/>
          <p:cNvSpPr/>
          <p:nvPr/>
        </p:nvSpPr>
        <p:spPr>
          <a:xfrm>
            <a:off x="0" y="11210"/>
            <a:ext cx="9144000" cy="1800000"/>
          </a:xfrm>
          <a:prstGeom prst="rect">
            <a:avLst/>
          </a:prstGeom>
          <a:blipFill>
            <a:blip r:embed="rId1"/>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7" name="タイトル 1"/>
          <p:cNvSpPr>
            <a:spLocks noGrp="1"/>
          </p:cNvSpPr>
          <p:nvPr>
            <p:ph type="title"/>
          </p:nvPr>
        </p:nvSpPr>
        <p:spPr>
          <a:xfrm>
            <a:off x="685800" y="1131590"/>
            <a:ext cx="7772400" cy="1368152"/>
          </a:xfrm>
        </p:spPr>
        <p:txBody>
          <a:bodyPr anchor="b">
            <a:normAutofit/>
          </a:bodyPr>
          <a:lstStyle>
            <a:lvl1pPr algn="ctr">
              <a:defRPr sz="4400" b="1" cap="all">
                <a:effectLst>
                  <a:outerShdw blurRad="50800" dist="101600" dir="18900000" algn="bl" rotWithShape="0">
                    <a:schemeClr val="accent3">
                      <a:lumMod val="50000"/>
                      <a:alpha val="50000"/>
                    </a:schemeClr>
                  </a:outerShdw>
                </a:effectLst>
              </a:defRPr>
            </a:lvl1pPr>
          </a:lstStyle>
          <a:p>
            <a:r>
              <a:rPr kumimoji="1" lang="ja-JP" altLang="en-US"/>
              <a:t>マスター タイトルの書式設定</a:t>
            </a:r>
            <a:endParaRPr kumimoji="1" lang="ja-JP" alt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0" name=""/>
        <p:cNvGrpSpPr/>
        <p:nvPr/>
      </p:nvGrpSpPr>
      <p:grpSpPr>
        <a:xfrm>
          <a:off x="0" y="0"/>
          <a:ext cx="0" cy="0"/>
          <a:chOff x="0" y="0"/>
          <a:chExt cx="0" cy="0"/>
        </a:xfrm>
      </p:grpSpPr>
      <p:sp>
        <p:nvSpPr>
          <p:cNvPr id="1100" name="正方形/長方形 6"/>
          <p:cNvSpPr/>
          <p:nvPr/>
        </p:nvSpPr>
        <p:spPr>
          <a:xfrm>
            <a:off x="0" y="0"/>
            <a:ext cx="9144000" cy="5143500"/>
          </a:xfrm>
          <a:prstGeom prst="rect">
            <a:avLst/>
          </a:prstGeom>
          <a:blipFill>
            <a:blip r:embed="rId1">
              <a:alphaModFix amt="1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1"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102"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03" name="日付プレースホルダー 3"/>
          <p:cNvSpPr>
            <a:spLocks noGrp="1"/>
          </p:cNvSpPr>
          <p:nvPr>
            <p:ph type="dt" sz="half" idx="10"/>
          </p:nvPr>
        </p:nvSpPr>
        <p:spPr/>
        <p:txBody>
          <a:bodyPr/>
          <a:lstStyle/>
          <a:p>
            <a:fld id="{AA1D8D4A-0809-4798-AEE9-476FC2332D96}" type="datetime1">
              <a:rPr kumimoji="1" lang="ja-JP" altLang="en-US" smtClean="0"/>
              <a:t>2020/9/4</a:t>
            </a:fld>
            <a:endParaRPr kumimoji="1" lang="ja-JP" altLang="en-US"/>
          </a:p>
        </p:txBody>
      </p:sp>
      <p:sp>
        <p:nvSpPr>
          <p:cNvPr id="1104" name="フッター プレースホルダー 4"/>
          <p:cNvSpPr>
            <a:spLocks noGrp="1"/>
          </p:cNvSpPr>
          <p:nvPr>
            <p:ph type="ftr" sz="quarter" idx="11"/>
          </p:nvPr>
        </p:nvSpPr>
        <p:spPr/>
        <p:txBody>
          <a:bodyPr/>
          <a:lstStyle/>
          <a:p>
            <a:endParaRPr kumimoji="1" lang="ja-JP" altLang="en-US"/>
          </a:p>
        </p:txBody>
      </p:sp>
      <p:sp>
        <p:nvSpPr>
          <p:cNvPr id="1105"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0" name=""/>
        <p:cNvGrpSpPr/>
        <p:nvPr/>
      </p:nvGrpSpPr>
      <p:grpSpPr>
        <a:xfrm>
          <a:off x="0" y="0"/>
          <a:ext cx="0" cy="0"/>
          <a:chOff x="0" y="0"/>
          <a:chExt cx="0" cy="0"/>
        </a:xfrm>
      </p:grpSpPr>
      <p:sp>
        <p:nvSpPr>
          <p:cNvPr id="1107" name="正方形/長方形 6"/>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8" name="縦書きタイトル 1"/>
          <p:cNvSpPr>
            <a:spLocks noGrp="1"/>
          </p:cNvSpPr>
          <p:nvPr>
            <p:ph type="title" orient="vert"/>
          </p:nvPr>
        </p:nvSpPr>
        <p:spPr>
          <a:xfrm>
            <a:off x="6629400" y="205979"/>
            <a:ext cx="2057400" cy="4388644"/>
          </a:xfrm>
        </p:spPr>
        <p:txBody>
          <a:bodyPr vert="eaVert"/>
          <a:lstStyle>
            <a:lvl1pPr algn="l">
              <a:defRPr>
                <a:gradFill flip="none" rotWithShape="1">
                  <a:gsLst>
                    <a:gs pos="0">
                      <a:schemeClr val="accent2">
                        <a:lumMod val="40000"/>
                        <a:lumOff val="60000"/>
                      </a:schemeClr>
                    </a:gs>
                    <a:gs pos="100000">
                      <a:schemeClr val="tx1"/>
                    </a:gs>
                  </a:gsLst>
                  <a:lin ang="5400000" scaled="1"/>
                  <a:tileRect/>
                </a:gradFill>
              </a:defRPr>
            </a:lvl1pPr>
          </a:lstStyle>
          <a:p>
            <a:r>
              <a:rPr kumimoji="1" lang="ja-JP" altLang="en-US"/>
              <a:t>マスター タイトルの書式設定</a:t>
            </a:r>
            <a:endParaRPr kumimoji="1" lang="ja-JP" altLang="en-US" dirty="0"/>
          </a:p>
        </p:txBody>
      </p:sp>
      <p:sp>
        <p:nvSpPr>
          <p:cNvPr id="1109" name="縦書きテキスト プレースホルダー 2"/>
          <p:cNvSpPr>
            <a:spLocks noGrp="1"/>
          </p:cNvSpPr>
          <p:nvPr>
            <p:ph type="body" orient="vert" idx="1"/>
          </p:nvPr>
        </p:nvSpPr>
        <p:spPr>
          <a:xfrm>
            <a:off x="457200" y="205979"/>
            <a:ext cx="6019800" cy="4388644"/>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110" name="日付プレースホルダー 3"/>
          <p:cNvSpPr>
            <a:spLocks noGrp="1"/>
          </p:cNvSpPr>
          <p:nvPr>
            <p:ph type="dt" sz="half" idx="10"/>
          </p:nvPr>
        </p:nvSpPr>
        <p:spPr/>
        <p:txBody>
          <a:bodyPr/>
          <a:lstStyle/>
          <a:p>
            <a:fld id="{523C23B1-635A-4057-ABAE-BDE883D137D7}" type="datetime1">
              <a:rPr kumimoji="1" lang="ja-JP" altLang="en-US" smtClean="0"/>
              <a:t>2020/9/4</a:t>
            </a:fld>
            <a:endParaRPr kumimoji="1" lang="ja-JP" altLang="en-US"/>
          </a:p>
        </p:txBody>
      </p:sp>
      <p:sp>
        <p:nvSpPr>
          <p:cNvPr id="1111" name="フッター プレースホルダー 4"/>
          <p:cNvSpPr>
            <a:spLocks noGrp="1"/>
          </p:cNvSpPr>
          <p:nvPr>
            <p:ph type="ftr" sz="quarter" idx="11"/>
          </p:nvPr>
        </p:nvSpPr>
        <p:spPr/>
        <p:txBody>
          <a:bodyPr/>
          <a:lstStyle/>
          <a:p>
            <a:endParaRPr kumimoji="1" lang="ja-JP" altLang="en-US"/>
          </a:p>
        </p:txBody>
      </p:sp>
      <p:sp>
        <p:nvSpPr>
          <p:cNvPr id="1112"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0" name=""/>
        <p:cNvGrpSpPr/>
        <p:nvPr/>
      </p:nvGrpSpPr>
      <p:grpSpPr>
        <a:xfrm>
          <a:off x="0" y="0"/>
          <a:ext cx="0" cy="0"/>
          <a:chOff x="0" y="0"/>
          <a:chExt cx="0" cy="0"/>
        </a:xfrm>
      </p:grpSpPr>
      <p:sp>
        <p:nvSpPr>
          <p:cNvPr id="1039" name="正方形/長方形 6"/>
          <p:cNvSpPr/>
          <p:nvPr/>
        </p:nvSpPr>
        <p:spPr>
          <a:xfrm>
            <a:off x="0" y="0"/>
            <a:ext cx="9144000" cy="5143500"/>
          </a:xfrm>
          <a:prstGeom prst="rect">
            <a:avLst/>
          </a:prstGeom>
          <a:blipFill>
            <a:blip r:embed="rId1">
              <a:alphaModFix amt="1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0"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41"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42" name="日付プレースホルダー 3"/>
          <p:cNvSpPr>
            <a:spLocks noGrp="1"/>
          </p:cNvSpPr>
          <p:nvPr>
            <p:ph type="dt" sz="half" idx="10"/>
          </p:nvPr>
        </p:nvSpPr>
        <p:spPr/>
        <p:txBody>
          <a:bodyPr/>
          <a:lstStyle/>
          <a:p>
            <a:fld id="{9DCAB52C-9932-4ABC-BB00-E7B875973608}" type="datetime1">
              <a:rPr kumimoji="1" lang="ja-JP" altLang="en-US" smtClean="0"/>
              <a:t>2020/9/4</a:t>
            </a:fld>
            <a:endParaRPr kumimoji="1" lang="ja-JP" altLang="en-US"/>
          </a:p>
        </p:txBody>
      </p:sp>
      <p:sp>
        <p:nvSpPr>
          <p:cNvPr id="1043" name="フッター プレースホルダー 4"/>
          <p:cNvSpPr>
            <a:spLocks noGrp="1"/>
          </p:cNvSpPr>
          <p:nvPr>
            <p:ph type="ftr" sz="quarter" idx="11"/>
          </p:nvPr>
        </p:nvSpPr>
        <p:spPr/>
        <p:txBody>
          <a:bodyPr/>
          <a:lstStyle/>
          <a:p>
            <a:endParaRPr kumimoji="1" lang="ja-JP" altLang="en-US"/>
          </a:p>
        </p:txBody>
      </p:sp>
      <p:sp>
        <p:nvSpPr>
          <p:cNvPr id="1044"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0" name=""/>
        <p:cNvGrpSpPr/>
        <p:nvPr/>
      </p:nvGrpSpPr>
      <p:grpSpPr>
        <a:xfrm>
          <a:off x="0" y="0"/>
          <a:ext cx="0" cy="0"/>
          <a:chOff x="0" y="0"/>
          <a:chExt cx="0" cy="0"/>
        </a:xfrm>
      </p:grpSpPr>
      <p:sp>
        <p:nvSpPr>
          <p:cNvPr id="1046" name="正方形/長方形 8"/>
          <p:cNvSpPr/>
          <p:nvPr/>
        </p:nvSpPr>
        <p:spPr>
          <a:xfrm>
            <a:off x="0" y="11210"/>
            <a:ext cx="9144000" cy="1800000"/>
          </a:xfrm>
          <a:prstGeom prst="rect">
            <a:avLst/>
          </a:prstGeom>
          <a:blipFill>
            <a:blip r:embed="rId1"/>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日付プレースホルダー 3"/>
          <p:cNvSpPr>
            <a:spLocks noGrp="1"/>
          </p:cNvSpPr>
          <p:nvPr>
            <p:ph type="dt" sz="half" idx="10"/>
          </p:nvPr>
        </p:nvSpPr>
        <p:spPr/>
        <p:txBody>
          <a:bodyPr/>
          <a:lstStyle/>
          <a:p>
            <a:fld id="{5564CAEB-D68A-44A0-B3A1-51BB4CFBA84F}" type="datetime1">
              <a:rPr kumimoji="1" lang="ja-JP" altLang="en-US" smtClean="0"/>
              <a:t>2020/9/4</a:t>
            </a:fld>
            <a:endParaRPr kumimoji="1" lang="ja-JP" altLang="en-US"/>
          </a:p>
        </p:txBody>
      </p:sp>
      <p:sp>
        <p:nvSpPr>
          <p:cNvPr id="1048" name="フッター プレースホルダー 4"/>
          <p:cNvSpPr>
            <a:spLocks noGrp="1"/>
          </p:cNvSpPr>
          <p:nvPr>
            <p:ph type="ftr" sz="quarter" idx="11"/>
          </p:nvPr>
        </p:nvSpPr>
        <p:spPr/>
        <p:txBody>
          <a:bodyPr/>
          <a:lstStyle/>
          <a:p>
            <a:endParaRPr kumimoji="1" lang="ja-JP" altLang="en-US"/>
          </a:p>
        </p:txBody>
      </p:sp>
      <p:sp>
        <p:nvSpPr>
          <p:cNvPr id="1049" name="スライド番号プレースホルダー 5"/>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50" name="サブタイトル 2"/>
          <p:cNvSpPr>
            <a:spLocks noGrp="1"/>
          </p:cNvSpPr>
          <p:nvPr>
            <p:ph type="subTitle" idx="1"/>
          </p:nvPr>
        </p:nvSpPr>
        <p:spPr>
          <a:xfrm>
            <a:off x="685801" y="2499742"/>
            <a:ext cx="7808912" cy="1729358"/>
          </a:xfrm>
        </p:spPr>
        <p:txBody>
          <a:bodyPr>
            <a:normAutofit/>
          </a:bodyPr>
          <a:lstStyle>
            <a:lvl1pPr marL="0" indent="0" algn="r">
              <a:buNone/>
              <a:defRPr sz="2400">
                <a:solidFill>
                  <a:schemeClr val="accent1">
                    <a:lumMod val="40000"/>
                    <a:lumOff val="60000"/>
                  </a:schemeClr>
                </a:solidFill>
                <a:effectLst>
                  <a:outerShdw blurRad="50800" dist="38100" dir="18900000" algn="bl" rotWithShape="0">
                    <a:srgbClr val="002060">
                      <a:alpha val="40000"/>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51" name="タイトル 1"/>
          <p:cNvSpPr>
            <a:spLocks noGrp="1"/>
          </p:cNvSpPr>
          <p:nvPr>
            <p:ph type="title"/>
          </p:nvPr>
        </p:nvSpPr>
        <p:spPr>
          <a:xfrm>
            <a:off x="685800" y="1131590"/>
            <a:ext cx="7772400" cy="1368152"/>
          </a:xfrm>
        </p:spPr>
        <p:txBody>
          <a:bodyPr anchor="b">
            <a:normAutofit/>
          </a:bodyPr>
          <a:lstStyle>
            <a:lvl1pPr algn="ctr">
              <a:defRPr sz="4400" b="1" cap="all">
                <a:effectLst>
                  <a:outerShdw blurRad="50800" dist="101600" dir="18900000" algn="bl" rotWithShape="0">
                    <a:schemeClr val="accent3">
                      <a:lumMod val="50000"/>
                      <a:alpha val="50000"/>
                    </a:schemeClr>
                  </a:outerShdw>
                </a:effectLst>
              </a:defRPr>
            </a:lvl1pPr>
          </a:lstStyle>
          <a:p>
            <a:r>
              <a:rPr kumimoji="1" lang="ja-JP" altLang="en-US"/>
              <a:t>マスター タイトルの書式設定</a:t>
            </a:r>
            <a:endParaRPr kumimoji="1" lang="ja-JP" alt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0" name=""/>
        <p:cNvGrpSpPr/>
        <p:nvPr/>
      </p:nvGrpSpPr>
      <p:grpSpPr>
        <a:xfrm>
          <a:off x="0" y="0"/>
          <a:ext cx="0" cy="0"/>
          <a:chOff x="0" y="0"/>
          <a:chExt cx="0" cy="0"/>
        </a:xfrm>
      </p:grpSpPr>
      <p:sp>
        <p:nvSpPr>
          <p:cNvPr id="1053" name="正方形/長方形 7"/>
          <p:cNvSpPr/>
          <p:nvPr/>
        </p:nvSpPr>
        <p:spPr>
          <a:xfrm rot="10800000">
            <a:off x="0" y="0"/>
            <a:ext cx="9144000" cy="5143500"/>
          </a:xfrm>
          <a:prstGeom prst="rect">
            <a:avLst/>
          </a:prstGeom>
          <a:blipFill>
            <a:blip r:embed="rId1">
              <a:alphaModFix amt="26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4"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55" name="コンテンツ プレースホルダー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6" name="コンテンツ プレースホルダー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57" name="日付プレースホルダー 4"/>
          <p:cNvSpPr>
            <a:spLocks noGrp="1"/>
          </p:cNvSpPr>
          <p:nvPr>
            <p:ph type="dt" sz="half" idx="10"/>
          </p:nvPr>
        </p:nvSpPr>
        <p:spPr/>
        <p:txBody>
          <a:bodyPr/>
          <a:lstStyle/>
          <a:p>
            <a:fld id="{E842B173-9A39-4F41-81DF-92F409B98D7F}" type="datetime1">
              <a:rPr kumimoji="1" lang="ja-JP" altLang="en-US" smtClean="0"/>
              <a:t>2020/9/4</a:t>
            </a:fld>
            <a:endParaRPr kumimoji="1" lang="ja-JP" altLang="en-US"/>
          </a:p>
        </p:txBody>
      </p:sp>
      <p:sp>
        <p:nvSpPr>
          <p:cNvPr id="1058" name="フッター プレースホルダー 5"/>
          <p:cNvSpPr>
            <a:spLocks noGrp="1"/>
          </p:cNvSpPr>
          <p:nvPr>
            <p:ph type="ftr" sz="quarter" idx="11"/>
          </p:nvPr>
        </p:nvSpPr>
        <p:spPr/>
        <p:txBody>
          <a:bodyPr/>
          <a:lstStyle/>
          <a:p>
            <a:endParaRPr kumimoji="1" lang="ja-JP" altLang="en-US"/>
          </a:p>
        </p:txBody>
      </p:sp>
      <p:sp>
        <p:nvSpPr>
          <p:cNvPr id="1059" name="スライド番号プレースホルダー 6"/>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0" name=""/>
        <p:cNvGrpSpPr/>
        <p:nvPr/>
      </p:nvGrpSpPr>
      <p:grpSpPr>
        <a:xfrm>
          <a:off x="0" y="0"/>
          <a:ext cx="0" cy="0"/>
          <a:chOff x="0" y="0"/>
          <a:chExt cx="0" cy="0"/>
        </a:xfrm>
      </p:grpSpPr>
      <p:sp>
        <p:nvSpPr>
          <p:cNvPr id="1061" name="正方形/長方形 9"/>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2" name="タイトル 1"/>
          <p:cNvSpPr>
            <a:spLocks noGrp="1"/>
          </p:cNvSpPr>
          <p:nvPr>
            <p:ph type="title"/>
          </p:nvPr>
        </p:nvSpPr>
        <p:spPr/>
        <p:txBody>
          <a:bodyPr/>
          <a:lstStyle>
            <a:lvl1pPr>
              <a:defRPr/>
            </a:lvl1pPr>
          </a:lstStyle>
          <a:p>
            <a:r>
              <a:rPr kumimoji="1" lang="ja-JP" altLang="en-US"/>
              <a:t>マスター タイトルの書式設定</a:t>
            </a:r>
            <a:endParaRPr kumimoji="1" lang="ja-JP" altLang="en-US" dirty="0"/>
          </a:p>
        </p:txBody>
      </p:sp>
      <p:sp>
        <p:nvSpPr>
          <p:cNvPr id="1063" name="テキスト プレースホルダー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4" name="コンテンツ プレースホルダー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5" name="テキスト プレースホルダー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66" name="コンテンツ プレースホルダー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67" name="日付プレースホルダー 6"/>
          <p:cNvSpPr>
            <a:spLocks noGrp="1"/>
          </p:cNvSpPr>
          <p:nvPr>
            <p:ph type="dt" sz="half" idx="10"/>
          </p:nvPr>
        </p:nvSpPr>
        <p:spPr/>
        <p:txBody>
          <a:bodyPr/>
          <a:lstStyle/>
          <a:p>
            <a:fld id="{26F28A6E-87D3-4900-A1BB-E5EC5AAB0A84}" type="datetime1">
              <a:rPr kumimoji="1" lang="ja-JP" altLang="en-US" smtClean="0"/>
              <a:t>2020/9/4</a:t>
            </a:fld>
            <a:endParaRPr kumimoji="1" lang="ja-JP" altLang="en-US"/>
          </a:p>
        </p:txBody>
      </p:sp>
      <p:sp>
        <p:nvSpPr>
          <p:cNvPr id="1068" name="フッター プレースホルダー 7"/>
          <p:cNvSpPr>
            <a:spLocks noGrp="1"/>
          </p:cNvSpPr>
          <p:nvPr>
            <p:ph type="ftr" sz="quarter" idx="11"/>
          </p:nvPr>
        </p:nvSpPr>
        <p:spPr/>
        <p:txBody>
          <a:bodyPr/>
          <a:lstStyle/>
          <a:p>
            <a:endParaRPr kumimoji="1" lang="ja-JP" altLang="en-US"/>
          </a:p>
        </p:txBody>
      </p:sp>
      <p:sp>
        <p:nvSpPr>
          <p:cNvPr id="1069" name="スライド番号プレースホルダー 8"/>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0" name=""/>
        <p:cNvGrpSpPr/>
        <p:nvPr/>
      </p:nvGrpSpPr>
      <p:grpSpPr>
        <a:xfrm>
          <a:off x="0" y="0"/>
          <a:ext cx="0" cy="0"/>
          <a:chOff x="0" y="0"/>
          <a:chExt cx="0" cy="0"/>
        </a:xfrm>
      </p:grpSpPr>
      <p:sp>
        <p:nvSpPr>
          <p:cNvPr id="1071" name="正方形/長方形 6"/>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2" name="正方形/長方形 7"/>
          <p:cNvSpPr/>
          <p:nvPr/>
        </p:nvSpPr>
        <p:spPr>
          <a:xfrm>
            <a:off x="0" y="11210"/>
            <a:ext cx="9144000" cy="1800000"/>
          </a:xfrm>
          <a:prstGeom prst="rect">
            <a:avLst/>
          </a:prstGeom>
          <a:blipFill>
            <a:blip r:embed="rId2"/>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3" name="タイトル 1"/>
          <p:cNvSpPr>
            <a:spLocks noGrp="1"/>
          </p:cNvSpPr>
          <p:nvPr>
            <p:ph type="title"/>
          </p:nvPr>
        </p:nvSpPr>
        <p:spPr/>
        <p:txBody>
          <a:bodyPr/>
          <a:lstStyle/>
          <a:p>
            <a:r>
              <a:rPr kumimoji="1" lang="ja-JP" altLang="en-US"/>
              <a:t>マスター タイトルの書式設定</a:t>
            </a:r>
            <a:endParaRPr kumimoji="1" lang="ja-JP" altLang="en-US" dirty="0"/>
          </a:p>
        </p:txBody>
      </p:sp>
      <p:sp>
        <p:nvSpPr>
          <p:cNvPr id="1074" name="日付プレースホルダー 2"/>
          <p:cNvSpPr>
            <a:spLocks noGrp="1"/>
          </p:cNvSpPr>
          <p:nvPr>
            <p:ph type="dt" sz="half" idx="10"/>
          </p:nvPr>
        </p:nvSpPr>
        <p:spPr/>
        <p:txBody>
          <a:bodyPr/>
          <a:lstStyle/>
          <a:p>
            <a:fld id="{242AAA75-5510-489F-B4B8-2BA80CDB2BD3}" type="datetime1">
              <a:rPr kumimoji="1" lang="ja-JP" altLang="en-US" smtClean="0"/>
              <a:t>2020/9/4</a:t>
            </a:fld>
            <a:endParaRPr kumimoji="1" lang="ja-JP" altLang="en-US"/>
          </a:p>
        </p:txBody>
      </p:sp>
      <p:sp>
        <p:nvSpPr>
          <p:cNvPr id="1075" name="フッター プレースホルダー 3"/>
          <p:cNvSpPr>
            <a:spLocks noGrp="1"/>
          </p:cNvSpPr>
          <p:nvPr>
            <p:ph type="ftr" sz="quarter" idx="11"/>
          </p:nvPr>
        </p:nvSpPr>
        <p:spPr/>
        <p:txBody>
          <a:bodyPr/>
          <a:lstStyle/>
          <a:p>
            <a:endParaRPr kumimoji="1" lang="ja-JP" altLang="en-US"/>
          </a:p>
        </p:txBody>
      </p:sp>
      <p:sp>
        <p:nvSpPr>
          <p:cNvPr id="1076" name="スライド番号プレースホルダー 4"/>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0" name=""/>
        <p:cNvGrpSpPr/>
        <p:nvPr/>
      </p:nvGrpSpPr>
      <p:grpSpPr>
        <a:xfrm>
          <a:off x="0" y="0"/>
          <a:ext cx="0" cy="0"/>
          <a:chOff x="0" y="0"/>
          <a:chExt cx="0" cy="0"/>
        </a:xfrm>
      </p:grpSpPr>
      <p:sp>
        <p:nvSpPr>
          <p:cNvPr id="1078" name="日付プレースホルダー 1"/>
          <p:cNvSpPr>
            <a:spLocks noGrp="1"/>
          </p:cNvSpPr>
          <p:nvPr>
            <p:ph type="dt" sz="half" idx="10"/>
          </p:nvPr>
        </p:nvSpPr>
        <p:spPr/>
        <p:txBody>
          <a:bodyPr/>
          <a:lstStyle/>
          <a:p>
            <a:fld id="{452DC2EC-7D2B-400A-8494-409B2AF822FD}" type="datetime1">
              <a:rPr kumimoji="1" lang="ja-JP" altLang="en-US" smtClean="0"/>
              <a:t>2020/9/4</a:t>
            </a:fld>
            <a:endParaRPr kumimoji="1" lang="ja-JP" altLang="en-US"/>
          </a:p>
        </p:txBody>
      </p:sp>
      <p:sp>
        <p:nvSpPr>
          <p:cNvPr id="1079" name="フッター プレースホルダー 2"/>
          <p:cNvSpPr>
            <a:spLocks noGrp="1"/>
          </p:cNvSpPr>
          <p:nvPr>
            <p:ph type="ftr" sz="quarter" idx="11"/>
          </p:nvPr>
        </p:nvSpPr>
        <p:spPr/>
        <p:txBody>
          <a:bodyPr/>
          <a:lstStyle/>
          <a:p>
            <a:endParaRPr kumimoji="1" lang="ja-JP" altLang="en-US"/>
          </a:p>
        </p:txBody>
      </p:sp>
      <p:sp>
        <p:nvSpPr>
          <p:cNvPr id="1080" name="スライド番号プレースホルダー 3"/>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81" name="正方形/長方形 5"/>
          <p:cNvSpPr/>
          <p:nvPr/>
        </p:nvSpPr>
        <p:spPr>
          <a:xfrm>
            <a:off x="0" y="11210"/>
            <a:ext cx="9144000" cy="1800000"/>
          </a:xfrm>
          <a:prstGeom prst="rect">
            <a:avLst/>
          </a:prstGeom>
          <a:blipFill>
            <a:blip r:embed="rId1"/>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0" name=""/>
        <p:cNvGrpSpPr/>
        <p:nvPr/>
      </p:nvGrpSpPr>
      <p:grpSpPr>
        <a:xfrm>
          <a:off x="0" y="0"/>
          <a:ext cx="0" cy="0"/>
          <a:chOff x="0" y="0"/>
          <a:chExt cx="0" cy="0"/>
        </a:xfrm>
      </p:grpSpPr>
      <p:sp>
        <p:nvSpPr>
          <p:cNvPr id="1083" name="正方形/長方形 8"/>
          <p:cNvSpPr/>
          <p:nvPr/>
        </p:nvSpPr>
        <p:spPr>
          <a:xfrm>
            <a:off x="0" y="0"/>
            <a:ext cx="9144000" cy="5143500"/>
          </a:xfrm>
          <a:prstGeom prst="rect">
            <a:avLst/>
          </a:prstGeom>
          <a:blipFill>
            <a:blip r:embed="rId1">
              <a:alphaModFix amt="12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4" name="コンテンツ プレースホルダー 2"/>
          <p:cNvSpPr>
            <a:spLocks noGrp="1"/>
          </p:cNvSpPr>
          <p:nvPr>
            <p:ph idx="1"/>
          </p:nvPr>
        </p:nvSpPr>
        <p:spPr>
          <a:xfrm>
            <a:off x="3575050" y="1076326"/>
            <a:ext cx="5111750" cy="3518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
        <p:nvSpPr>
          <p:cNvPr id="1085" name="テキスト プレースホルダー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86" name="日付プレースホルダー 4"/>
          <p:cNvSpPr>
            <a:spLocks noGrp="1"/>
          </p:cNvSpPr>
          <p:nvPr>
            <p:ph type="dt" sz="half" idx="10"/>
          </p:nvPr>
        </p:nvSpPr>
        <p:spPr/>
        <p:txBody>
          <a:bodyPr/>
          <a:lstStyle/>
          <a:p>
            <a:fld id="{3AEC6DBC-A9AA-4CA5-81F9-E32109292420}" type="datetime1">
              <a:rPr kumimoji="1" lang="ja-JP" altLang="en-US" smtClean="0"/>
              <a:t>2020/9/4</a:t>
            </a:fld>
            <a:endParaRPr kumimoji="1" lang="ja-JP" altLang="en-US"/>
          </a:p>
        </p:txBody>
      </p:sp>
      <p:sp>
        <p:nvSpPr>
          <p:cNvPr id="1087" name="フッター プレースホルダー 5"/>
          <p:cNvSpPr>
            <a:spLocks noGrp="1"/>
          </p:cNvSpPr>
          <p:nvPr>
            <p:ph type="ftr" sz="quarter" idx="11"/>
          </p:nvPr>
        </p:nvSpPr>
        <p:spPr/>
        <p:txBody>
          <a:bodyPr/>
          <a:lstStyle/>
          <a:p>
            <a:endParaRPr kumimoji="1" lang="ja-JP" altLang="en-US"/>
          </a:p>
        </p:txBody>
      </p:sp>
      <p:sp>
        <p:nvSpPr>
          <p:cNvPr id="1088" name="スライド番号プレースホルダー 6"/>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
        <p:nvSpPr>
          <p:cNvPr id="1089" name="タイトル 7"/>
          <p:cNvSpPr>
            <a:spLocks noGrp="1"/>
          </p:cNvSpPr>
          <p:nvPr>
            <p:ph type="title"/>
          </p:nvPr>
        </p:nvSpPr>
        <p:spPr/>
        <p:txBody>
          <a:bodyPr/>
          <a:lstStyle/>
          <a:p>
            <a:r>
              <a:rPr kumimoji="1" lang="ja-JP" altLang="en-US"/>
              <a:t>マスター タイトルの書式設定</a:t>
            </a:r>
            <a:endParaRPr kumimoji="1" lang="ja-JP" alt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0" name=""/>
        <p:cNvGrpSpPr/>
        <p:nvPr/>
      </p:nvGrpSpPr>
      <p:grpSpPr>
        <a:xfrm>
          <a:off x="0" y="0"/>
          <a:ext cx="0" cy="0"/>
          <a:chOff x="0" y="0"/>
          <a:chExt cx="0" cy="0"/>
        </a:xfrm>
      </p:grpSpPr>
      <p:sp>
        <p:nvSpPr>
          <p:cNvPr id="1091" name="正方形/長方形 8"/>
          <p:cNvSpPr/>
          <p:nvPr/>
        </p:nvSpPr>
        <p:spPr>
          <a:xfrm rot="10800000">
            <a:off x="-508" y="15466"/>
            <a:ext cx="9144000" cy="5143500"/>
          </a:xfrm>
          <a:prstGeom prst="rect">
            <a:avLst/>
          </a:prstGeom>
          <a:blipFill>
            <a:blip r:embed="rId1">
              <a:alphaModFix amt="26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2" name="正方形/長方形 7"/>
          <p:cNvSpPr/>
          <p:nvPr/>
        </p:nvSpPr>
        <p:spPr>
          <a:xfrm>
            <a:off x="0" y="0"/>
            <a:ext cx="9144000" cy="5143500"/>
          </a:xfrm>
          <a:prstGeom prst="rect">
            <a:avLst/>
          </a:prstGeom>
          <a:blipFill>
            <a:blip r:embed="rId1">
              <a:alphaModFix amt="51000"/>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3" name="タイトル 1"/>
          <p:cNvSpPr>
            <a:spLocks noGrp="1"/>
          </p:cNvSpPr>
          <p:nvPr>
            <p:ph type="title"/>
          </p:nvPr>
        </p:nvSpPr>
        <p:spPr>
          <a:xfrm>
            <a:off x="1792288" y="3600450"/>
            <a:ext cx="5486400" cy="425054"/>
          </a:xfrm>
        </p:spPr>
        <p:txBody>
          <a:bodyPr anchor="b"/>
          <a:lstStyle>
            <a:lvl1pPr algn="ctr">
              <a:defRPr sz="2000" b="1"/>
            </a:lvl1pPr>
          </a:lstStyle>
          <a:p>
            <a:r>
              <a:rPr kumimoji="1" lang="ja-JP" altLang="en-US"/>
              <a:t>マスター タイトルの書式設定</a:t>
            </a:r>
            <a:endParaRPr kumimoji="1" lang="ja-JP" altLang="en-US" dirty="0"/>
          </a:p>
        </p:txBody>
      </p:sp>
      <p:sp>
        <p:nvSpPr>
          <p:cNvPr id="1094" name="図プレースホルダー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アイコンをクリックして図を追加</a:t>
            </a:r>
            <a:endParaRPr kumimoji="1" lang="ja-JP" altLang="en-US" dirty="0"/>
          </a:p>
        </p:txBody>
      </p:sp>
      <p:sp>
        <p:nvSpPr>
          <p:cNvPr id="1095" name="テキスト プレースホルダー 3"/>
          <p:cNvSpPr>
            <a:spLocks noGrp="1"/>
          </p:cNvSpPr>
          <p:nvPr>
            <p:ph type="body" sz="half" idx="2"/>
          </p:nvPr>
        </p:nvSpPr>
        <p:spPr>
          <a:xfrm>
            <a:off x="1792288" y="4025503"/>
            <a:ext cx="5486400" cy="603647"/>
          </a:xfrm>
        </p:spPr>
        <p:txBody>
          <a:bodyPr anchor="ct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1096" name="日付プレースホルダー 4"/>
          <p:cNvSpPr>
            <a:spLocks noGrp="1"/>
          </p:cNvSpPr>
          <p:nvPr>
            <p:ph type="dt" sz="half" idx="10"/>
          </p:nvPr>
        </p:nvSpPr>
        <p:spPr/>
        <p:txBody>
          <a:bodyPr/>
          <a:lstStyle/>
          <a:p>
            <a:fld id="{37F3B75A-CB9B-4380-8C48-E0CB0253340E}" type="datetime1">
              <a:rPr kumimoji="1" lang="ja-JP" altLang="en-US" smtClean="0"/>
              <a:t>2020/9/4</a:t>
            </a:fld>
            <a:endParaRPr kumimoji="1" lang="ja-JP" altLang="en-US"/>
          </a:p>
        </p:txBody>
      </p:sp>
      <p:sp>
        <p:nvSpPr>
          <p:cNvPr id="1097" name="フッター プレースホルダー 5"/>
          <p:cNvSpPr>
            <a:spLocks noGrp="1"/>
          </p:cNvSpPr>
          <p:nvPr>
            <p:ph type="ftr" sz="quarter" idx="11"/>
          </p:nvPr>
        </p:nvSpPr>
        <p:spPr/>
        <p:txBody>
          <a:bodyPr/>
          <a:lstStyle/>
          <a:p>
            <a:endParaRPr kumimoji="1" lang="ja-JP" altLang="en-US"/>
          </a:p>
        </p:txBody>
      </p:sp>
      <p:sp>
        <p:nvSpPr>
          <p:cNvPr id="1098" name="スライド番号プレースホルダー 6"/>
          <p:cNvSpPr>
            <a:spLocks noGrp="1"/>
          </p:cNvSpPr>
          <p:nvPr>
            <p:ph type="sldNum" sz="quarter" idx="12"/>
          </p:nvPr>
        </p:nvSpPr>
        <p:spPr/>
        <p:txBody>
          <a:bodyPr/>
          <a:lstStyle/>
          <a:p>
            <a:fld id="{D91212FA-9172-4558-A063-B6F48D36BF0A}" type="slidenum">
              <a:rPr kumimoji="1" lang="ja-JP" altLang="en-US" smtClean="0"/>
              <a:t>‹#›</a:t>
            </a:fld>
            <a:endParaRPr kumimoji="1" lang="ja-JP" altLang="en-US"/>
          </a:p>
        </p:txBody>
      </p:sp>
    </p:spTree>
  </p:cSld>
  <p:clrMapOvr>
    <a:masterClrMapping/>
  </p:clrMapOvr>
  <p:hf sldNum="0" hdr="0" ftr="0" dt="0"/>
</p:sldLayout>
</file>

<file path=ppt/slideMasters/_rels/slideMaster1.xml.rels>&#65279;<?xml version="1.0" encoding="utf-8"?>
<Relationships xmlns="http://schemas.openxmlformats.org/package/2006/relationships">
  <Relationship Type="http://schemas.openxmlformats.org/officeDocument/2006/relationships/slideLayout" Target="../slideLayouts/slideLayout1.xml" Id="rId1" />
  <Relationship Type="http://schemas.openxmlformats.org/officeDocument/2006/relationships/slideLayout" Target="../slideLayouts/slideLayout2.xml" Id="rId2" />
  <Relationship Type="http://schemas.openxmlformats.org/officeDocument/2006/relationships/slideLayout" Target="../slideLayouts/slideLayout3.xml" Id="rId3" />
  <Relationship Type="http://schemas.openxmlformats.org/officeDocument/2006/relationships/slideLayout" Target="../slideLayouts/slideLayout4.xml" Id="rId4" />
  <Relationship Type="http://schemas.openxmlformats.org/officeDocument/2006/relationships/slideLayout" Target="../slideLayouts/slideLayout5.xml" Id="rId5" />
  <Relationship Type="http://schemas.openxmlformats.org/officeDocument/2006/relationships/slideLayout" Target="../slideLayouts/slideLayout6.xml" Id="rId6" />
  <Relationship Type="http://schemas.openxmlformats.org/officeDocument/2006/relationships/slideLayout" Target="../slideLayouts/slideLayout7.xml" Id="rId7" />
  <Relationship Type="http://schemas.openxmlformats.org/officeDocument/2006/relationships/slideLayout" Target="../slideLayouts/slideLayout8.xml" Id="rId8" />
  <Relationship Type="http://schemas.openxmlformats.org/officeDocument/2006/relationships/slideLayout" Target="../slideLayouts/slideLayout9.xml" Id="rId9" />
  <Relationship Type="http://schemas.openxmlformats.org/officeDocument/2006/relationships/slideLayout" Target="../slideLayouts/slideLayout10.xml" Id="rId10" />
  <Relationship Type="http://schemas.openxmlformats.org/officeDocument/2006/relationships/slideLayout" Target="../slideLayouts/slideLayout11.xml" Id="rId11" />
  <Relationship Type="http://schemas.openxmlformats.org/officeDocument/2006/relationships/image" Target="../media/image4.png" Id="rId12" />
  <Relationship Type="http://schemas.microsoft.com/office/2007/relationships/hdphoto" Target="../media/hdphoto1.wdp" Id="rId13" />
  <Relationship Type="http://schemas.openxmlformats.org/officeDocument/2006/relationships/image" Target="../media/image5.png" Id="rId14" />
  <Relationship Type="http://schemas.openxmlformats.org/officeDocument/2006/relationships/image" Target="../media/image6.png" Id="rId15" />
  <Relationship Type="http://schemas.openxmlformats.org/officeDocument/2006/relationships/theme" Target="../theme/theme1.xml" Id="rId16"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extLst>
              <a:ext uri="{BEBA8EAE-BF5A-486C-A8C5-ECC9F3942E4B}">
                <a14:imgProps xmlns:a14="http://schemas.microsoft.com/office/drawing/2010/main">
                  <a14:imgLayer r:embed="rId13">
                    <a14:imgEffect>
                      <a14:artisticPaintStrokes trans="59000" intensity="1"/>
                    </a14:imgEffect>
                  </a14:imgLayer>
                </a14:imgProps>
              </a:ext>
            </a:extLst>
          </a:blip>
          <a:stretch>
            <a:fillRect/>
          </a:stretch>
        </a:blipFill>
        <a:effectLst/>
      </p:bgPr>
    </p:bg>
    <p:spTree>
      <p:nvGrpSpPr>
        <p:cNvPr id="0" name=""/>
        <p:cNvGrpSpPr/>
        <p:nvPr/>
      </p:nvGrpSpPr>
      <p:grpSpPr>
        <a:xfrm>
          <a:off x="0" y="0"/>
          <a:ext cx="0" cy="0"/>
          <a:chOff x="0" y="0"/>
          <a:chExt cx="0" cy="0"/>
        </a:xfrm>
      </p:grpSpPr>
      <p:sp>
        <p:nvSpPr>
          <p:cNvPr id="1025" name="正方形/長方形 13"/>
          <p:cNvSpPr/>
          <p:nvPr/>
        </p:nvSpPr>
        <p:spPr>
          <a:xfrm rot="10800000">
            <a:off x="-4335" y="985955"/>
            <a:ext cx="9144000" cy="4164927"/>
          </a:xfrm>
          <a:prstGeom prst="rect">
            <a:avLst/>
          </a:prstGeom>
          <a:blipFill>
            <a:blip r:embed="rId14"/>
            <a:stretch>
              <a:fillRect/>
            </a:stretch>
          </a:blipFill>
          <a:ln>
            <a:noFill/>
          </a:ln>
          <a:effectLst>
            <a:outerShdw blurRad="76200" dist="63500" dir="18660000" algn="tl" rotWithShape="0">
              <a:prstClr val="black">
                <a:alpha val="44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6" name="タイトル プレースホルダー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1027" name="テキスト プレースホルダー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endParaRPr kumimoji="1" lang="en-US" altLang="ja-JP" dirty="0"/>
          </a:p>
          <a:p>
            <a:pPr lvl="5"/>
            <a:r>
              <a:rPr kumimoji="1" lang="ja-JP" altLang="en-US" dirty="0"/>
              <a:t>第 </a:t>
            </a:r>
            <a:r>
              <a:rPr kumimoji="1" lang="en-US" altLang="ja-JP" dirty="0"/>
              <a:t>6 </a:t>
            </a:r>
            <a:r>
              <a:rPr kumimoji="1" lang="ja-JP" altLang="en-US" dirty="0"/>
              <a:t>レベル</a:t>
            </a:r>
          </a:p>
          <a:p>
            <a:pPr lvl="6"/>
            <a:r>
              <a:rPr kumimoji="1" lang="ja-JP" altLang="en-US" dirty="0"/>
              <a:t>第 </a:t>
            </a:r>
            <a:r>
              <a:rPr kumimoji="1" lang="en-US" altLang="ja-JP" dirty="0"/>
              <a:t>7 </a:t>
            </a:r>
            <a:r>
              <a:rPr kumimoji="1" lang="ja-JP" altLang="en-US" dirty="0"/>
              <a:t>レベル</a:t>
            </a:r>
          </a:p>
          <a:p>
            <a:pPr lvl="7"/>
            <a:r>
              <a:rPr kumimoji="1" lang="ja-JP" altLang="en-US" dirty="0"/>
              <a:t>第 </a:t>
            </a:r>
            <a:r>
              <a:rPr kumimoji="1" lang="en-US" altLang="ja-JP" dirty="0"/>
              <a:t>8 </a:t>
            </a:r>
            <a:r>
              <a:rPr kumimoji="1" lang="ja-JP" altLang="en-US" dirty="0"/>
              <a:t>レベル</a:t>
            </a:r>
          </a:p>
          <a:p>
            <a:pPr lvl="8"/>
            <a:r>
              <a:rPr kumimoji="1" lang="ja-JP" altLang="en-US" dirty="0"/>
              <a:t>第 </a:t>
            </a:r>
            <a:r>
              <a:rPr kumimoji="1" lang="en-US" altLang="ja-JP" dirty="0"/>
              <a:t>9 </a:t>
            </a:r>
            <a:r>
              <a:rPr kumimoji="1" lang="ja-JP" altLang="en-US" dirty="0"/>
              <a:t>レベル</a:t>
            </a:r>
          </a:p>
        </p:txBody>
      </p:sp>
      <p:sp>
        <p:nvSpPr>
          <p:cNvPr id="1028" name="日付プレースホルダー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accent1">
                    <a:lumMod val="60000"/>
                    <a:lumOff val="40000"/>
                  </a:schemeClr>
                </a:solidFill>
                <a:latin typeface="+mn-ea"/>
                <a:ea typeface="+mn-ea"/>
              </a:defRPr>
            </a:lvl1pPr>
          </a:lstStyle>
          <a:p>
            <a:fld id="{E10F9C25-D0EC-48B7-ABC1-86D84B90B633}" type="datetime1">
              <a:rPr kumimoji="1" lang="ja-JP" altLang="en-US" smtClean="0"/>
              <a:t>2020/9/4</a:t>
            </a:fld>
            <a:endParaRPr kumimoji="1" lang="ja-JP" altLang="en-US"/>
          </a:p>
        </p:txBody>
      </p:sp>
      <p:sp>
        <p:nvSpPr>
          <p:cNvPr id="1029" name="フッター プレースホルダー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accent1">
                    <a:lumMod val="60000"/>
                    <a:lumOff val="40000"/>
                  </a:schemeClr>
                </a:solidFill>
                <a:latin typeface="+mn-ea"/>
                <a:ea typeface="+mn-ea"/>
              </a:defRPr>
            </a:lvl1pPr>
          </a:lstStyle>
          <a:p>
            <a:endParaRPr kumimoji="1" lang="ja-JP" altLang="en-US"/>
          </a:p>
        </p:txBody>
      </p:sp>
      <p:sp>
        <p:nvSpPr>
          <p:cNvPr id="1030" name="スライド番号プレースホルダー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accent1">
                    <a:lumMod val="60000"/>
                    <a:lumOff val="40000"/>
                  </a:schemeClr>
                </a:solidFill>
                <a:latin typeface="+mn-ea"/>
                <a:ea typeface="+mn-ea"/>
              </a:defRPr>
            </a:lvl1pPr>
          </a:lstStyle>
          <a:p>
            <a:fld id="{D91212FA-9172-4558-A063-B6F48D36BF0A}" type="slidenum">
              <a:rPr lang="ja-JP" altLang="en-US" smtClean="0"/>
              <a:pPr/>
              <a:t>‹#›</a:t>
            </a:fld>
            <a:endParaRPr lang="ja-JP" altLang="en-US" dirty="0"/>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spcBef>
          <a:spcPct val="20000"/>
        </a:spcBef>
        <a:buSzPct val="100000"/>
        <a:buFontTx/>
        <a:buBlip>
          <a:blip r:embed="rId15"/>
        </a:buBlip>
        <a:defRPr kumimoji="1" sz="3200" kern="1200">
          <a:solidFill>
            <a:schemeClr val="accent1">
              <a:lumMod val="20000"/>
              <a:lumOff val="80000"/>
            </a:schemeClr>
          </a:solidFill>
          <a:effectLst>
            <a:outerShdw blurRad="76200" dist="88900" dir="5400000" algn="t" rotWithShape="0">
              <a:prstClr val="black">
                <a:alpha val="50000"/>
              </a:prstClr>
            </a:outerShdw>
          </a:effectLst>
          <a:latin typeface="+mn-lt"/>
          <a:ea typeface="+mn-ea"/>
          <a:cs typeface="+mn-cs"/>
        </a:defRPr>
      </a:lvl1pPr>
      <a:lvl2pPr marL="742950" indent="-285750" algn="l" defTabSz="914400" rtl="0" eaLnBrk="1" latinLnBrk="0" hangingPunct="1">
        <a:spcBef>
          <a:spcPct val="20000"/>
        </a:spcBef>
        <a:buFontTx/>
        <a:buBlip>
          <a:blip r:embed="rId15"/>
        </a:buBlip>
        <a:defRPr kumimoji="1" sz="28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2pPr>
      <a:lvl3pPr marL="1143000" indent="-228600" algn="l" defTabSz="914400" rtl="0" eaLnBrk="1" latinLnBrk="0" hangingPunct="1">
        <a:spcBef>
          <a:spcPct val="20000"/>
        </a:spcBef>
        <a:buFontTx/>
        <a:buBlip>
          <a:blip r:embed="rId15"/>
        </a:buBlip>
        <a:defRPr kumimoji="1" sz="24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3pPr>
      <a:lvl4pPr marL="1600200" indent="-228600" algn="l" defTabSz="914400" rtl="0" eaLnBrk="1" latinLnBrk="0" hangingPunct="1">
        <a:spcBef>
          <a:spcPct val="20000"/>
        </a:spcBef>
        <a:buFontTx/>
        <a:buBlip>
          <a:blip r:embed="rId15"/>
        </a:buBlip>
        <a:defRPr kumimoji="1" sz="20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4pPr>
      <a:lvl5pPr marL="1971675" indent="-180975" algn="l" defTabSz="914400" rtl="0" eaLnBrk="1" latinLnBrk="0" hangingPunct="1">
        <a:spcBef>
          <a:spcPct val="20000"/>
        </a:spcBef>
        <a:buFont typeface="Arial" panose="020B0604020202020204" pitchFamily="34" charset="0"/>
        <a:buChar char="•"/>
        <a:defRPr kumimoji="1" sz="20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5pPr>
      <a:lvl6pPr marL="2333625" indent="-180975" algn="l" defTabSz="914400" rtl="0" eaLnBrk="1" latinLnBrk="0" hangingPunct="1">
        <a:spcBef>
          <a:spcPct val="20000"/>
        </a:spcBef>
        <a:buFont typeface="Arial" panose="020B0604020202020204" pitchFamily="34" charset="0"/>
        <a:buChar char="•"/>
        <a:defRPr kumimoji="1" sz="18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6pPr>
      <a:lvl7pPr marL="2695575" indent="-180975" algn="l" defTabSz="914400" rtl="0" eaLnBrk="1" latinLnBrk="0" hangingPunct="1">
        <a:spcBef>
          <a:spcPct val="20000"/>
        </a:spcBef>
        <a:buFont typeface="Arial" panose="020B0604020202020204" pitchFamily="34" charset="0"/>
        <a:buChar char="•"/>
        <a:defRPr kumimoji="1" sz="16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7pPr>
      <a:lvl8pPr marL="2867025" indent="0" algn="l" defTabSz="914400" rtl="0" eaLnBrk="1" latinLnBrk="0" hangingPunct="1">
        <a:spcBef>
          <a:spcPct val="20000"/>
        </a:spcBef>
        <a:buFont typeface="Arial" panose="020B0604020202020204" pitchFamily="34" charset="0"/>
        <a:buNone/>
        <a:defRPr kumimoji="1" sz="14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8pPr>
      <a:lvl9pPr marL="3228975" indent="0" algn="l" defTabSz="914400" rtl="0" eaLnBrk="1" latinLnBrk="0" hangingPunct="1">
        <a:spcBef>
          <a:spcPct val="20000"/>
        </a:spcBef>
        <a:buFont typeface="Arial" panose="020B0604020202020204" pitchFamily="34" charset="0"/>
        <a:buNone/>
        <a:defRPr kumimoji="1" sz="1200" kern="1200">
          <a:solidFill>
            <a:schemeClr val="accent1">
              <a:lumMod val="40000"/>
              <a:lumOff val="60000"/>
            </a:schemeClr>
          </a:solidFill>
          <a:effectLst>
            <a:outerShdw blurRad="76200" dist="88900" dir="5400000" algn="t" rotWithShape="0">
              <a:prstClr val="black">
                <a:alpha val="50000"/>
              </a:prstClr>
            </a:outerShdw>
          </a:effectLst>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Relationships xmlns="http://schemas.openxmlformats.org/package/2006/relationships">
  <Relationship Type="http://schemas.openxmlformats.org/officeDocument/2006/relationships/image" Target="../media/image7.jpeg" Id="rId1" />
  <Relationship Type="http://schemas.openxmlformats.org/officeDocument/2006/relationships/audio" Target="../media/media1.wav" Id="rId2" />
  <Relationship Type="http://schemas.microsoft.com/office/2007/relationships/media" Target="../media/media1.wav" Id="rId3" />
  <Relationship Type="http://schemas.openxmlformats.org/officeDocument/2006/relationships/image" Target="../media/image8.png" Id="rId4" />
  <Relationship Type="http://schemas.openxmlformats.org/officeDocument/2006/relationships/slideLayout" Target="../slideLayouts/slideLayout1.xml" Id="rId5" />
  <Relationship Type="http://schemas.openxmlformats.org/officeDocument/2006/relationships/notesSlide" Target="../notesSlides/notesSlide1.xml" Id="rId6" />
</Relationships>
</file>

<file path=ppt/slides/_rels/slide2.xml.rels>&#65279;<?xml version="1.0" encoding="utf-8"?>
<Relationships xmlns="http://schemas.openxmlformats.org/package/2006/relationships">
  <Relationship Type="http://schemas.openxmlformats.org/officeDocument/2006/relationships/image" Target="../media/image9.jpeg" Id="rId1" />
  <Relationship Type="http://schemas.openxmlformats.org/officeDocument/2006/relationships/audio" Target="../media/media2.wav" Id="rId2" />
  <Relationship Type="http://schemas.microsoft.com/office/2007/relationships/media" Target="../media/media2.wav" Id="rId3" />
  <Relationship Type="http://schemas.openxmlformats.org/officeDocument/2006/relationships/image" Target="../media/image8.png" Id="rId4" />
  <Relationship Type="http://schemas.openxmlformats.org/officeDocument/2006/relationships/slideLayout" Target="../slideLayouts/slideLayout2.xml" Id="rId5" />
  <Relationship Type="http://schemas.openxmlformats.org/officeDocument/2006/relationships/notesSlide" Target="../notesSlides/notesSlide2.xml" Id="rId6" />
</Relationships>
</file>

<file path=ppt/slides/_rels/slide3.xml.rels>&#65279;<?xml version="1.0" encoding="utf-8"?>
<Relationships xmlns="http://schemas.openxmlformats.org/package/2006/relationships">
  <Relationship Type="http://schemas.openxmlformats.org/officeDocument/2006/relationships/image" Target="../media/image10.jpeg" Id="rId1" />
  <Relationship Type="http://schemas.openxmlformats.org/officeDocument/2006/relationships/image" Target="../media/image11.jpeg" Id="rId2" />
  <Relationship Type="http://schemas.openxmlformats.org/officeDocument/2006/relationships/audio" Target="../media/media3.wav" Id="rId3" />
  <Relationship Type="http://schemas.microsoft.com/office/2007/relationships/media" Target="../media/media3.wav" Id="rId4" />
  <Relationship Type="http://schemas.openxmlformats.org/officeDocument/2006/relationships/image" Target="../media/image12.png" Id="rId5" />
  <Relationship Type="http://schemas.openxmlformats.org/officeDocument/2006/relationships/slideLayout" Target="../slideLayouts/slideLayout2.xml" Id="rId6" />
  <Relationship Type="http://schemas.openxmlformats.org/officeDocument/2006/relationships/notesSlide" Target="../notesSlides/notesSlide3.xml" Id="rId7" />
</Relationships>
</file>

<file path=ppt/slides/_rels/slide4.xml.rels>&#65279;<?xml version="1.0" encoding="utf-8"?>
<Relationships xmlns="http://schemas.openxmlformats.org/package/2006/relationships">
  <Relationship Type="http://schemas.openxmlformats.org/officeDocument/2006/relationships/image" Target="../media/image13.jpeg" Id="rId1" />
  <Relationship Type="http://schemas.openxmlformats.org/officeDocument/2006/relationships/image" Target="../media/image14.jpeg" Id="rId2" />
  <Relationship Type="http://schemas.openxmlformats.org/officeDocument/2006/relationships/image" Target="../media/image15.jpeg" Id="rId3" />
  <Relationship Type="http://schemas.openxmlformats.org/officeDocument/2006/relationships/audio" Target="../media/media4.wav" Id="rId4" />
  <Relationship Type="http://schemas.microsoft.com/office/2007/relationships/media" Target="../media/media4.wav" Id="rId5" />
  <Relationship Type="http://schemas.openxmlformats.org/officeDocument/2006/relationships/image" Target="../media/image12.png" Id="rId6" />
  <Relationship Type="http://schemas.openxmlformats.org/officeDocument/2006/relationships/tags" Target="../tags/tag1.xml" Id="rId7" />
  <Relationship Type="http://schemas.openxmlformats.org/officeDocument/2006/relationships/slideLayout" Target="../slideLayouts/slideLayout2.xml" Id="rId8" />
  <Relationship Type="http://schemas.openxmlformats.org/officeDocument/2006/relationships/notesSlide" Target="../notesSlides/notesSlide4.xml" Id="rId9" />
</Relationships>
</file>

<file path=ppt/slides/_rels/slide5.xml.rels>&#65279;<?xml version="1.0" encoding="utf-8"?>
<Relationships xmlns="http://schemas.openxmlformats.org/package/2006/relationships">
  <Relationship Type="http://schemas.openxmlformats.org/officeDocument/2006/relationships/image" Target="../media/image9.jpeg" Id="rId1" />
  <Relationship Type="http://schemas.openxmlformats.org/officeDocument/2006/relationships/image" Target="../media/image16.jpeg" Id="rId2" />
  <Relationship Type="http://schemas.openxmlformats.org/officeDocument/2006/relationships/image" Target="../media/image17.jpeg" Id="rId3" />
  <Relationship Type="http://schemas.openxmlformats.org/officeDocument/2006/relationships/audio" Target="../media/media5.wav" Id="rId4" />
  <Relationship Type="http://schemas.microsoft.com/office/2007/relationships/media" Target="../media/media5.wav" Id="rId5" />
  <Relationship Type="http://schemas.openxmlformats.org/officeDocument/2006/relationships/image" Target="../media/image12.png" Id="rId6" />
  <Relationship Type="http://schemas.openxmlformats.org/officeDocument/2006/relationships/slideLayout" Target="../slideLayouts/slideLayout2.xml" Id="rId7" />
  <Relationship Type="http://schemas.openxmlformats.org/officeDocument/2006/relationships/notesSlide" Target="../notesSlides/notesSlide5.xml" Id="rId8" />
</Relationships>
</file>

<file path=ppt/slides/_rels/slide6.xml.rels>&#65279;<?xml version="1.0" encoding="utf-8"?>
<Relationships xmlns="http://schemas.openxmlformats.org/package/2006/relationships">
  <Relationship Type="http://schemas.openxmlformats.org/officeDocument/2006/relationships/image" Target="../media/image18.jpeg" Id="rId1" />
  <Relationship Type="http://schemas.openxmlformats.org/officeDocument/2006/relationships/image" Target="../media/image19.jpeg" Id="rId2" />
  <Relationship Type="http://schemas.openxmlformats.org/officeDocument/2006/relationships/audio" Target="../media/media6.wav" Id="rId3" />
  <Relationship Type="http://schemas.microsoft.com/office/2007/relationships/media" Target="../media/media6.wav" Id="rId4" />
  <Relationship Type="http://schemas.openxmlformats.org/officeDocument/2006/relationships/image" Target="../media/image12.png" Id="rId5" />
  <Relationship Type="http://schemas.openxmlformats.org/officeDocument/2006/relationships/tags" Target="../tags/tag2.xml" Id="rId6" />
  <Relationship Type="http://schemas.openxmlformats.org/officeDocument/2006/relationships/slideLayout" Target="../slideLayouts/slideLayout2.xml" Id="rId7" />
  <Relationship Type="http://schemas.openxmlformats.org/officeDocument/2006/relationships/notesSlide" Target="../notesSlides/notesSlide6.xml" Id="rId8" />
</Relationships>
</file>

<file path=ppt/slides/_rels/slide7.xml.rels>&#65279;<?xml version="1.0" encoding="utf-8"?>
<Relationships xmlns="http://schemas.openxmlformats.org/package/2006/relationships">
  <Relationship Type="http://schemas.openxmlformats.org/officeDocument/2006/relationships/audio" Target="../media/media7.wav" Id="rId1" />
  <Relationship Type="http://schemas.microsoft.com/office/2007/relationships/media" Target="../media/media7.wav" Id="rId2" />
  <Relationship Type="http://schemas.openxmlformats.org/officeDocument/2006/relationships/image" Target="../media/image8.png" Id="rId3" />
  <Relationship Type="http://schemas.openxmlformats.org/officeDocument/2006/relationships/slideLayout" Target="../slideLayouts/slideLayout2.xml" Id="rId4" />
  <Relationship Type="http://schemas.openxmlformats.org/officeDocument/2006/relationships/notesSlide" Target="../notesSlides/notesSlide7.xml" Id="rId5"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26" name="サブタイトル 2"/>
          <p:cNvSpPr>
            <a:spLocks noGrp="1"/>
          </p:cNvSpPr>
          <p:nvPr>
            <p:ph type="subTitle" idx="1"/>
          </p:nvPr>
        </p:nvSpPr>
        <p:spPr>
          <a:xfrm>
            <a:off x="323911" y="843750"/>
            <a:ext cx="8425711" cy="938448"/>
          </a:xfrm>
        </p:spPr>
        <p:txBody>
          <a:bodyPr>
            <a:normAutofit fontScale="92500"/>
          </a:bodyPr>
          <a:lstStyle/>
          <a:p>
            <a:pPr algn="ctr"/>
            <a:r>
              <a:rPr kumimoji="1" lang="ja-JP" altLang="en-US" sz="4800" b="1" dirty="0">
                <a:solidFill>
                  <a:schemeClr val="tx1"/>
                </a:solidFill>
                <a:latin typeface="AR P明朝体U"/>
                <a:ea typeface="AR P明朝体U"/>
              </a:rPr>
              <a:t>江戸時代の川越～城下町模型～</a:t>
            </a:r>
            <a:endParaRPr kumimoji="1" lang="ja-JP" altLang="en-US" b="1" dirty="0">
              <a:solidFill>
                <a:schemeClr val="tx1"/>
              </a:solidFill>
              <a:latin typeface="AR P明朝体U"/>
              <a:ea typeface="AR P明朝体U"/>
            </a:endParaRPr>
          </a:p>
        </p:txBody>
      </p:sp>
      <p:sp>
        <p:nvSpPr>
          <p:cNvPr id="1127" name="サブタイトル 543"/>
          <p:cNvSpPr/>
          <p:nvPr/>
        </p:nvSpPr>
        <p:spPr>
          <a:xfrm>
            <a:off x="4860000" y="3864796"/>
            <a:ext cx="3395359" cy="679748"/>
          </a:xfrm>
          <a:prstGeom prst="rect">
            <a:avLst/>
          </a:prstGeom>
        </p:spPr>
        <p:txBody>
          <a:bodyPr>
            <a:normAutofit/>
          </a:bodyPr>
          <a:lstStyle>
            <a:lvl1pPr marL="0" indent="0" algn="r" defTabSz="914400" rtl="0" eaLnBrk="1" latinLnBrk="0" hangingPunct="1">
              <a:spcBef>
                <a:spcPct val="20000"/>
              </a:spcBef>
              <a:buSzPct val="100000"/>
              <a:buFontTx/>
              <a:buNone/>
              <a:defRPr kumimoji="1" sz="2400" kern="1200">
                <a:solidFill>
                  <a:schemeClr val="accent1">
                    <a:lumMod val="40000"/>
                    <a:lumOff val="60000"/>
                  </a:schemeClr>
                </a:solidFill>
                <a:effectLst>
                  <a:outerShdw blurRad="50800" dist="38100" dir="18900000" algn="bl" rotWithShape="0">
                    <a:srgbClr val="002060">
                      <a:alpha val="40000"/>
                    </a:srgbClr>
                  </a:outerShdw>
                </a:effectLst>
                <a:latin typeface="+mn-lt"/>
                <a:ea typeface="+mn-ea"/>
                <a:cs typeface="+mn-cs"/>
              </a:defRPr>
            </a:lvl1pPr>
            <a:lvl2pPr marL="457200" indent="0" algn="ctr" defTabSz="914400" rtl="0" eaLnBrk="1" latinLnBrk="0" hangingPunct="1">
              <a:spcBef>
                <a:spcPct val="20000"/>
              </a:spcBef>
              <a:buFontTx/>
              <a:buNone/>
              <a:defRPr kumimoji="1" sz="2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2pPr>
            <a:lvl3pPr marL="914400" indent="0" algn="ctr" defTabSz="914400" rtl="0" eaLnBrk="1" latinLnBrk="0" hangingPunct="1">
              <a:spcBef>
                <a:spcPct val="20000"/>
              </a:spcBef>
              <a:buFontTx/>
              <a:buNone/>
              <a:defRPr kumimoji="1" sz="2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3pPr>
            <a:lvl4pPr marL="1371600" indent="0" algn="ctr" defTabSz="914400" rtl="0" eaLnBrk="1" latinLnBrk="0" hangingPunct="1">
              <a:spcBef>
                <a:spcPct val="20000"/>
              </a:spcBef>
              <a:buFontTx/>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9pPr>
          </a:lstStyle>
          <a:p>
            <a:r>
              <a:rPr kumimoji="1" lang="ja-JP" altLang="en-US" sz="3600" b="1">
                <a:solidFill>
                  <a:schemeClr val="tx1"/>
                </a:solidFill>
                <a:latin typeface="AR P明朝体U"/>
                <a:ea typeface="AR P明朝体U"/>
              </a:rPr>
              <a:t>川越市立博物館</a:t>
            </a:r>
            <a:endParaRPr kumimoji="1" lang="ja-JP" altLang="en-US" b="1">
              <a:solidFill>
                <a:schemeClr val="tx1"/>
              </a:solidFill>
              <a:latin typeface="AR P明朝体U"/>
              <a:ea typeface="AR P明朝体U"/>
            </a:endParaRPr>
          </a:p>
        </p:txBody>
      </p:sp>
      <p:pic>
        <p:nvPicPr>
          <p:cNvPr id="1128" name="図 902"/>
          <p:cNvPicPr>
            <a:picLocks noChangeAspect="1"/>
          </p:cNvPicPr>
          <p:nvPr/>
        </p:nvPicPr>
        <p:blipFill>
          <a:blip r:embed="rId1"/>
          <a:stretch>
            <a:fillRect/>
          </a:stretch>
        </p:blipFill>
        <p:spPr>
          <a:xfrm>
            <a:off x="888641" y="1969540"/>
            <a:ext cx="3086809" cy="2315107"/>
          </a:xfrm>
          <a:prstGeom prst="snip2DiagRect">
            <a:avLst/>
          </a:prstGeom>
          <a:solidFill>
            <a:srgbClr val="EDEDED"/>
          </a:solidFill>
          <a:ln w="88900" cap="sq" cmpd="sng">
            <a:solidFill>
              <a:srgbClr val="FFFFFF"/>
            </a:solidFill>
            <a:prstDash val="solid"/>
            <a:miter/>
          </a:ln>
          <a:effectLst>
            <a:outerShdw blurRad="88900" algn="tl">
              <a:srgbClr val="000000">
                <a:alpha val="45000"/>
              </a:srgbClr>
            </a:outerShdw>
          </a:effectLst>
          <a:scene3d>
            <a:camera prst="orthographicFront"/>
            <a:lightRig rig="twoPt" dir="t">
              <a:rot lat="0" lon="0" rev="7200000"/>
            </a:lightRig>
          </a:scene3d>
          <a:sp3d>
            <a:bevelT w="25400" h="19050"/>
            <a:bevelB w="0" h="0"/>
            <a:extrusionClr>
              <a:sysClr val="windowText" lastClr="000000"/>
            </a:extrusionClr>
            <a:contourClr>
              <a:srgbClr val="FFFFFF"/>
            </a:contourClr>
          </a:sp3d>
        </p:spPr>
      </p:pic>
      <p:sp>
        <p:nvSpPr>
          <p:cNvPr id="1129" name="サブタイトル 903"/>
          <p:cNvSpPr/>
          <p:nvPr/>
        </p:nvSpPr>
        <p:spPr>
          <a:xfrm>
            <a:off x="611342" y="562016"/>
            <a:ext cx="7773608" cy="452344"/>
          </a:xfrm>
          <a:prstGeom prst="rect">
            <a:avLst/>
          </a:prstGeom>
        </p:spPr>
        <p:txBody>
          <a:bodyPr>
            <a:normAutofit lnSpcReduction="10000"/>
          </a:bodyPr>
          <a:lstStyle>
            <a:lvl1pPr marL="0" indent="0" algn="r" defTabSz="914400" rtl="0" eaLnBrk="1" latinLnBrk="0" hangingPunct="1">
              <a:spcBef>
                <a:spcPct val="20000"/>
              </a:spcBef>
              <a:buSzPct val="100000"/>
              <a:buFontTx/>
              <a:buNone/>
              <a:defRPr kumimoji="1" sz="2400" kern="1200">
                <a:solidFill>
                  <a:schemeClr val="accent1">
                    <a:lumMod val="40000"/>
                    <a:lumOff val="60000"/>
                  </a:schemeClr>
                </a:solidFill>
                <a:effectLst>
                  <a:outerShdw blurRad="50800" dist="38100" dir="18900000" algn="bl" rotWithShape="0">
                    <a:srgbClr val="002060">
                      <a:alpha val="40000"/>
                    </a:srgbClr>
                  </a:outerShdw>
                </a:effectLst>
                <a:latin typeface="+mn-lt"/>
                <a:ea typeface="+mn-ea"/>
                <a:cs typeface="+mn-cs"/>
              </a:defRPr>
            </a:lvl1pPr>
            <a:lvl2pPr marL="457200" indent="0" algn="ctr" defTabSz="914400" rtl="0" eaLnBrk="1" latinLnBrk="0" hangingPunct="1">
              <a:spcBef>
                <a:spcPct val="20000"/>
              </a:spcBef>
              <a:buFontTx/>
              <a:buNone/>
              <a:defRPr kumimoji="1" sz="2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2pPr>
            <a:lvl3pPr marL="914400" indent="0" algn="ctr" defTabSz="914400" rtl="0" eaLnBrk="1" latinLnBrk="0" hangingPunct="1">
              <a:spcBef>
                <a:spcPct val="20000"/>
              </a:spcBef>
              <a:buFontTx/>
              <a:buNone/>
              <a:defRPr kumimoji="1" sz="2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3pPr>
            <a:lvl4pPr marL="1371600" indent="0" algn="ctr" defTabSz="914400" rtl="0" eaLnBrk="1" latinLnBrk="0" hangingPunct="1">
              <a:spcBef>
                <a:spcPct val="20000"/>
              </a:spcBef>
              <a:buFontTx/>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18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16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14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1200" kern="1200">
                <a:solidFill>
                  <a:schemeClr val="tx1">
                    <a:tint val="75000"/>
                  </a:schemeClr>
                </a:solidFill>
                <a:effectLst>
                  <a:outerShdw blurRad="76200" dist="88900" dir="5400000" algn="t" rotWithShape="0">
                    <a:prstClr val="black">
                      <a:alpha val="50000"/>
                    </a:prstClr>
                  </a:outerShdw>
                </a:effectLst>
                <a:latin typeface="+mn-lt"/>
                <a:ea typeface="+mn-ea"/>
                <a:cs typeface="+mn-cs"/>
              </a:defRPr>
            </a:lvl9pPr>
          </a:lstStyle>
          <a:p>
            <a:pPr algn="l"/>
            <a:r>
              <a:rPr kumimoji="1" lang="ja-JP" altLang="en-US" b="1" dirty="0">
                <a:solidFill>
                  <a:schemeClr val="tx1"/>
                </a:solidFill>
                <a:latin typeface="AR P明朝体U"/>
                <a:ea typeface="AR P明朝体U"/>
              </a:rPr>
              <a:t>え　ど　</a:t>
            </a:r>
            <a:r>
              <a:rPr kumimoji="1" lang="ja-JP" altLang="en-US" b="1" dirty="0" err="1">
                <a:solidFill>
                  <a:schemeClr val="tx1"/>
                </a:solidFill>
                <a:latin typeface="AR P明朝体U"/>
                <a:ea typeface="AR P明朝体U"/>
              </a:rPr>
              <a:t>じ</a:t>
            </a:r>
            <a:r>
              <a:rPr kumimoji="1" lang="ja-JP" altLang="en-US" b="1" dirty="0">
                <a:solidFill>
                  <a:schemeClr val="tx1"/>
                </a:solidFill>
                <a:latin typeface="AR P明朝体U"/>
                <a:ea typeface="AR P明朝体U"/>
              </a:rPr>
              <a:t>だい　    かわごえ　  じょうかまち  もけい</a:t>
            </a:r>
          </a:p>
        </p:txBody>
      </p:sp>
      <p:sp>
        <p:nvSpPr>
          <p:cNvPr id="1130" name="テキスト 82"/>
          <p:cNvSpPr txBox="1"/>
          <p:nvPr/>
        </p:nvSpPr>
        <p:spPr>
          <a:xfrm>
            <a:off x="4396180" y="1848508"/>
            <a:ext cx="4747820" cy="583883"/>
          </a:xfrm>
          <a:prstGeom prst="rect">
            <a:avLst/>
          </a:prstGeom>
        </p:spPr>
        <p:txBody>
          <a:bodyPr wrap="square">
            <a:spAutoFit/>
          </a:bodyPr>
          <a:lstStyle/>
          <a:p>
            <a:pPr>
              <a:defRPr lang="ja-JP" altLang="en-US"/>
            </a:pPr>
            <a:r>
              <a:rPr lang="ja-JP" altLang="en-US" sz="3200" dirty="0">
                <a:solidFill>
                  <a:schemeClr val="tx1"/>
                </a:solidFill>
                <a:latin typeface="AR P明朝体U"/>
                <a:ea typeface="AR P明朝体U"/>
              </a:rPr>
              <a:t>校外学習事前学習用①</a:t>
            </a:r>
            <a:endParaRPr lang="ja-JP" altLang="en-US" dirty="0">
              <a:solidFill>
                <a:schemeClr val="tx1"/>
              </a:solidFill>
              <a:latin typeface="AR P明朝体U"/>
              <a:ea typeface="AR P明朝体U"/>
            </a:endParaRPr>
          </a:p>
        </p:txBody>
      </p:sp>
      <p:pic>
        <p:nvPicPr>
          <p:cNvPr id="1131" name="focA496.wav"/>
          <p:cNvPicPr>
            <a:picLocks noChangeAspect="1"/>
          </p:cNvPicPr>
          <p:nvPr>
            <a:audioFile r:link="rId2" contentType="audio/x-wav"/>
            <p:extLst>
              <p:ext uri="{DAA4B4D4-6D71-4841-9C94-3DE7FCFB9230}">
                <p14:media xmlns:p14="http://schemas.microsoft.com/office/powerpoint/2010/main" r:embed="rId3"/>
              </p:ext>
            </p:extLst>
          </p:nvPr>
        </p:nvPicPr>
        <p:blipFill>
          <a:blip r:embed="rId4"/>
          <a:stretch>
            <a:fillRect/>
          </a:stretch>
        </p:blipFill>
        <p:spPr>
          <a:xfrm>
            <a:off x="8229600" y="4229100"/>
            <a:ext cx="609600" cy="609600"/>
          </a:xfrm>
          <a:prstGeom prst="rect">
            <a:avLst/>
          </a:prstGeom>
        </p:spPr>
      </p:pic>
      <p:sp>
        <p:nvSpPr>
          <p:cNvPr id="1240" name="テキスト 102"/>
          <p:cNvSpPr txBox="1"/>
          <p:nvPr/>
        </p:nvSpPr>
        <p:spPr>
          <a:xfrm>
            <a:off x="5189680" y="2567609"/>
            <a:ext cx="2736000" cy="583883"/>
          </a:xfrm>
          <a:prstGeom prst="rect"/>
        </p:spPr>
        <p:txBody>
          <a:bodyPr>
            <a:spAutoFit/>
          </a:bodyPr>
          <a:p>
            <a:pPr>
              <a:defRPr lang="ja-JP" altLang="en-US"/>
            </a:pPr>
            <a:r>
              <a:rPr lang="ja-JP" altLang="en-US" sz="3200">
                <a:latin typeface="AR P明朝体U"/>
                <a:ea typeface="AR P明朝体U"/>
                <a:cs typeface="+mn-lt"/>
              </a:rPr>
              <a:t>令和2年度版</a:t>
            </a:r>
            <a:endParaRPr lang="ja-JP" altLang="en-US">
              <a:latin typeface="AR P明朝体U"/>
              <a:ea typeface="AR P明朝体U"/>
              <a:cs typeface="+mn-lt"/>
            </a:endParaRPr>
          </a:p>
        </p:txBody>
      </p:sp>
    </p:spTree>
  </p:cSld>
  <p:clrMapOvr>
    <a:masterClrMapping/>
  </p:clrMapOvr>
  <mc:AlternateContent xmlns:mc="http://schemas.openxmlformats.org/markup-compatibility/2006">
    <mc:Choice xmlns:p14="http://schemas.microsoft.com/office/powerpoint/2010/main" Requires="p14">
      <p:transition spd="slow" advClick="0" advTm="10090" p14:dur="2000">
        <p:fade/>
      </p:transition>
    </mc:Choice>
    <mc:Fallback>
      <p:transition spd="slow" advClick="0" advTm="10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31"/>
                </p:tgtEl>
              </p:cMediaNode>
            </p:audio>
          </p:childTnLst>
        </p:cTn>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37" name="図 905"/>
          <p:cNvPicPr>
            <a:picLocks noChangeAspect="1"/>
          </p:cNvPicPr>
          <p:nvPr/>
        </p:nvPicPr>
        <p:blipFill>
          <a:blip r:embed="rId1"/>
          <a:stretch>
            <a:fillRect/>
          </a:stretch>
        </p:blipFill>
        <p:spPr>
          <a:xfrm>
            <a:off x="220847" y="694386"/>
            <a:ext cx="8669002" cy="4446987"/>
          </a:xfrm>
          <a:prstGeom prst="rect">
            <a:avLst/>
          </a:prstGeom>
        </p:spPr>
      </p:pic>
      <p:sp>
        <p:nvSpPr>
          <p:cNvPr id="1138" name="四角形 569"/>
          <p:cNvSpPr>
            <a:spLocks noGrp="1"/>
          </p:cNvSpPr>
          <p:nvPr>
            <p:ph type="title"/>
          </p:nvPr>
        </p:nvSpPr>
        <p:spPr>
          <a:xfrm>
            <a:off x="104811" y="96038"/>
            <a:ext cx="8647510" cy="722821"/>
          </a:xfrm>
          <a:prstGeom prst="rect">
            <a:avLst/>
          </a:prstGeom>
        </p:spPr>
        <p:txBody>
          <a:bodyPr>
            <a:normAutofit/>
          </a:bodyPr>
          <a:lstStyle/>
          <a:p>
            <a:pPr algn="l"/>
            <a:r>
              <a:rPr kumimoji="1" lang="ja-JP" altLang="en-US" sz="3200">
                <a:latin typeface="AR P明朝体U"/>
                <a:ea typeface="AR P明朝体U"/>
              </a:rPr>
              <a:t>江戸時代の川越 ～城下町模型</a:t>
            </a:r>
            <a:endParaRPr kumimoji="1" lang="ja-JP" altLang="en-US">
              <a:latin typeface="AR P明朝体U"/>
              <a:ea typeface="AR P明朝体U"/>
            </a:endParaRPr>
          </a:p>
        </p:txBody>
      </p:sp>
      <p:sp>
        <p:nvSpPr>
          <p:cNvPr id="1139" name="四角形 904"/>
          <p:cNvSpPr/>
          <p:nvPr/>
        </p:nvSpPr>
        <p:spPr>
          <a:xfrm>
            <a:off x="191033" y="0"/>
            <a:ext cx="7187628" cy="362195"/>
          </a:xfrm>
          <a:prstGeom prst="rect">
            <a:avLst/>
          </a:prstGeom>
        </p:spPr>
        <p:txBody>
          <a:bodyPr>
            <a:normAutofit/>
          </a:bodyPr>
          <a:lst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kumimoji="1" lang="ja-JP" altLang="en-US" sz="1400">
                <a:latin typeface="AR P明朝体U"/>
                <a:ea typeface="AR P明朝体U"/>
              </a:rPr>
              <a:t> え　 ど   じ  だい　　　　　 　　　　　じょう  か  まち　も　けい     </a:t>
            </a:r>
          </a:p>
        </p:txBody>
      </p:sp>
      <p:sp>
        <p:nvSpPr>
          <p:cNvPr id="1140" name="図形 915"/>
          <p:cNvSpPr/>
          <p:nvPr/>
        </p:nvSpPr>
        <p:spPr>
          <a:xfrm>
            <a:off x="191033" y="1680253"/>
            <a:ext cx="4774810" cy="1937107"/>
          </a:xfrm>
          <a:custGeom>
            <a:avLst/>
            <a:gdLst/>
            <a:ahLst/>
            <a:cxnLst/>
            <a:rect l="l" t="t" r="r" b="b"/>
            <a:pathLst>
              <a:path w="21600" h="21600">
                <a:moveTo>
                  <a:pt x="243" y="2028"/>
                </a:moveTo>
                <a:cubicBezTo>
                  <a:pt x="1072" y="716"/>
                  <a:pt x="2096" y="1551"/>
                  <a:pt x="2876" y="0"/>
                </a:cubicBezTo>
                <a:cubicBezTo>
                  <a:pt x="3364" y="358"/>
                  <a:pt x="3949" y="358"/>
                  <a:pt x="4437" y="835"/>
                </a:cubicBezTo>
                <a:cubicBezTo>
                  <a:pt x="8386" y="835"/>
                  <a:pt x="12335" y="0"/>
                  <a:pt x="16285" y="596"/>
                </a:cubicBezTo>
                <a:cubicBezTo>
                  <a:pt x="16431" y="835"/>
                  <a:pt x="16529" y="1193"/>
                  <a:pt x="16626" y="1551"/>
                </a:cubicBezTo>
                <a:cubicBezTo>
                  <a:pt x="17358" y="2148"/>
                  <a:pt x="18479" y="954"/>
                  <a:pt x="18967" y="2386"/>
                </a:cubicBezTo>
                <a:cubicBezTo>
                  <a:pt x="19405" y="2744"/>
                  <a:pt x="20186" y="2506"/>
                  <a:pt x="20332" y="3938"/>
                </a:cubicBezTo>
                <a:cubicBezTo>
                  <a:pt x="20527" y="4176"/>
                  <a:pt x="20771" y="3818"/>
                  <a:pt x="20966" y="4296"/>
                </a:cubicBezTo>
                <a:cubicBezTo>
                  <a:pt x="21112" y="5250"/>
                  <a:pt x="21112" y="6563"/>
                  <a:pt x="21600" y="7040"/>
                </a:cubicBezTo>
                <a:cubicBezTo>
                  <a:pt x="21600" y="8234"/>
                  <a:pt x="21648" y="9546"/>
                  <a:pt x="21453" y="10620"/>
                </a:cubicBezTo>
                <a:cubicBezTo>
                  <a:pt x="20332" y="10143"/>
                  <a:pt x="20673" y="11575"/>
                  <a:pt x="19795" y="12053"/>
                </a:cubicBezTo>
                <a:cubicBezTo>
                  <a:pt x="19649" y="13246"/>
                  <a:pt x="19600" y="14678"/>
                  <a:pt x="19308" y="15752"/>
                </a:cubicBezTo>
                <a:cubicBezTo>
                  <a:pt x="18235" y="16110"/>
                  <a:pt x="17162" y="15155"/>
                  <a:pt x="16139" y="14797"/>
                </a:cubicBezTo>
                <a:cubicBezTo>
                  <a:pt x="12872" y="15394"/>
                  <a:pt x="9507" y="14081"/>
                  <a:pt x="6289" y="15752"/>
                </a:cubicBezTo>
                <a:cubicBezTo>
                  <a:pt x="6241" y="15871"/>
                  <a:pt x="6143" y="15991"/>
                  <a:pt x="6094" y="16110"/>
                </a:cubicBezTo>
                <a:cubicBezTo>
                  <a:pt x="6094" y="18616"/>
                  <a:pt x="4680" y="18855"/>
                  <a:pt x="4632" y="20764"/>
                </a:cubicBezTo>
                <a:cubicBezTo>
                  <a:pt x="4534" y="21003"/>
                  <a:pt x="4388" y="21241"/>
                  <a:pt x="4339" y="21600"/>
                </a:cubicBezTo>
                <a:cubicBezTo>
                  <a:pt x="2876" y="21480"/>
                  <a:pt x="1511" y="20287"/>
                  <a:pt x="146" y="19213"/>
                </a:cubicBezTo>
                <a:cubicBezTo>
                  <a:pt x="48" y="18974"/>
                  <a:pt x="0" y="18735"/>
                  <a:pt x="0" y="18377"/>
                </a:cubicBezTo>
              </a:path>
            </a:pathLst>
          </a:custGeom>
          <a:noFill/>
          <a:ln w="5715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41" name="図形 81"/>
          <p:cNvSpPr/>
          <p:nvPr/>
        </p:nvSpPr>
        <p:spPr>
          <a:xfrm>
            <a:off x="2192855" y="688555"/>
            <a:ext cx="1962443" cy="518470"/>
          </a:xfrm>
          <a:custGeom>
            <a:avLst/>
            <a:gdLst/>
            <a:ahLst/>
            <a:cxnLst/>
            <a:rect l="l" t="t" r="r" b="b"/>
            <a:pathLst>
              <a:path w="21600" h="21600">
                <a:moveTo>
                  <a:pt x="138" y="21600"/>
                </a:moveTo>
                <a:lnTo>
                  <a:pt x="3323" y="2400"/>
                </a:lnTo>
                <a:lnTo>
                  <a:pt x="21600" y="600"/>
                </a:lnTo>
                <a:lnTo>
                  <a:pt x="17030" y="21600"/>
                </a:lnTo>
                <a:lnTo>
                  <a:pt x="138" y="21600"/>
                </a:lnTo>
                <a:lnTo>
                  <a:pt x="1246" y="18000"/>
                </a:lnTo>
              </a:path>
            </a:pathLst>
          </a:custGeom>
          <a:noFill/>
          <a:ln w="57150" cap="flat" cmpd="sng" algn="ctr">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42" name="図形 82"/>
          <p:cNvSpPr/>
          <p:nvPr/>
        </p:nvSpPr>
        <p:spPr>
          <a:xfrm>
            <a:off x="461818" y="3795568"/>
            <a:ext cx="2376000" cy="792000"/>
          </a:xfrm>
          <a:prstGeom prst="wedgeRoundRectCallout">
            <a:avLst>
              <a:gd name="adj1" fmla="val 1051"/>
              <a:gd name="adj2" fmla="val -117457"/>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000">
                <a:latin typeface="AR P丸ゴシック体E"/>
                <a:ea typeface="AR P丸ゴシック体E"/>
              </a:rPr>
              <a:t>川越城</a:t>
            </a:r>
            <a:endParaRPr lang="ja-JP" altLang="en-US">
              <a:latin typeface="AR P丸ゴシック体E"/>
              <a:ea typeface="AR P丸ゴシック体E"/>
            </a:endParaRPr>
          </a:p>
        </p:txBody>
      </p:sp>
      <p:sp>
        <p:nvSpPr>
          <p:cNvPr id="1143" name="図形 83"/>
          <p:cNvSpPr/>
          <p:nvPr/>
        </p:nvSpPr>
        <p:spPr>
          <a:xfrm>
            <a:off x="5220000" y="688555"/>
            <a:ext cx="2376000" cy="792000"/>
          </a:xfrm>
          <a:prstGeom prst="wedgeRoundRectCallout">
            <a:avLst>
              <a:gd name="adj1" fmla="val -101378"/>
              <a:gd name="adj2" fmla="val -2764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4000">
                <a:solidFill>
                  <a:schemeClr val="accent6">
                    <a:lumMod val="75000"/>
                  </a:schemeClr>
                </a:solidFill>
                <a:latin typeface="AR Pゴシック体S"/>
                <a:ea typeface="AR Pゴシック体S"/>
              </a:rPr>
              <a:t>喜多院</a:t>
            </a:r>
            <a:endParaRPr lang="ja-JP" altLang="en-US">
              <a:solidFill>
                <a:schemeClr val="accent6">
                  <a:lumMod val="75000"/>
                </a:schemeClr>
              </a:solidFill>
              <a:latin typeface="AR Pゴシック体S"/>
              <a:ea typeface="AR Pゴシック体S"/>
            </a:endParaRPr>
          </a:p>
        </p:txBody>
      </p:sp>
      <p:sp>
        <p:nvSpPr>
          <p:cNvPr id="1144" name="図形 84"/>
          <p:cNvSpPr/>
          <p:nvPr/>
        </p:nvSpPr>
        <p:spPr>
          <a:xfrm>
            <a:off x="6190661" y="26859"/>
            <a:ext cx="2376000" cy="792000"/>
          </a:xfrm>
          <a:prstGeom prst="wedgeRoundRectCallout">
            <a:avLst>
              <a:gd name="adj1" fmla="val 1313"/>
              <a:gd name="adj2" fmla="val -33995"/>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3600">
                <a:latin typeface="AR P丸ゴシック体E"/>
                <a:ea typeface="AR P丸ゴシック体E"/>
              </a:rPr>
              <a:t>スタート</a:t>
            </a:r>
            <a:endParaRPr lang="ja-JP" altLang="en-US">
              <a:latin typeface="AR P丸ゴシック体E"/>
              <a:ea typeface="AR P丸ゴシック体E"/>
            </a:endParaRPr>
          </a:p>
        </p:txBody>
      </p:sp>
      <p:pic>
        <p:nvPicPr>
          <p:cNvPr id="1145" name="foc4DC7.wav"/>
          <p:cNvPicPr>
            <a:picLocks noChangeAspect="1"/>
          </p:cNvPicPr>
          <p:nvPr>
            <a:audioFile r:link="rId2" contentType="audio/x-wav"/>
            <p:extLst>
              <p:ext uri="{DAA4B4D4-6D71-4841-9C94-3DE7FCFB9230}">
                <p14:media xmlns:p14="http://schemas.microsoft.com/office/powerpoint/2010/main" r:embed="rId3"/>
              </p:ext>
            </p:extLst>
          </p:nvPr>
        </p:nvPicPr>
        <p:blipFill>
          <a:blip r:embed="rId4"/>
          <a:stretch>
            <a:fillRect/>
          </a:stretch>
        </p:blipFill>
        <p:spPr>
          <a:xfrm>
            <a:off x="8229600" y="4229100"/>
            <a:ext cx="609600" cy="609600"/>
          </a:xfrm>
          <a:prstGeom prst="rect">
            <a:avLst/>
          </a:prstGeom>
        </p:spPr>
      </p:pic>
    </p:spTree>
  </p:cSld>
  <p:clrMapOvr>
    <a:masterClrMapping/>
  </p:clrMapOvr>
  <p:transition spd="slow" advClick="0" advTm="5545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45"/>
                                        </p:tgtEl>
                                      </p:cBhvr>
                                    </p:cmd>
                                  </p:childTnLst>
                                </p:cTn>
                              </p:par>
                            </p:childTnLst>
                          </p:cTn>
                        </p:par>
                        <p:par>
                          <p:cTn id="7" fill="hold">
                            <p:stCondLst>
                              <p:cond delay="0"/>
                            </p:stCondLst>
                            <p:childTnLst>
                              <p:par>
                                <p:cTn id="8" presetID="26" presetClass="entr" presetSubtype="0" fill="hold" grpId="0" nodeType="afterEffect">
                                  <p:stCondLst>
                                    <p:cond delay="22000"/>
                                  </p:stCondLst>
                                  <p:childTnLst>
                                    <p:set>
                                      <p:cBhvr>
                                        <p:cTn id="9" dur="1" fill="hold">
                                          <p:stCondLst>
                                            <p:cond delay="0"/>
                                          </p:stCondLst>
                                        </p:cTn>
                                        <p:tgtEl>
                                          <p:spTgt spid="1144"/>
                                        </p:tgtEl>
                                        <p:attrNameLst>
                                          <p:attrName>style.visibility</p:attrName>
                                        </p:attrNameLst>
                                      </p:cBhvr>
                                      <p:to>
                                        <p:strVal val="visible"/>
                                      </p:to>
                                    </p:set>
                                    <p:animEffect transition="in" filter="wipe(down)">
                                      <p:cBhvr>
                                        <p:cTn id="10" dur="580">
                                          <p:stCondLst>
                                            <p:cond delay="0"/>
                                          </p:stCondLst>
                                        </p:cTn>
                                        <p:tgtEl>
                                          <p:spTgt spid="1144"/>
                                        </p:tgtEl>
                                      </p:cBhvr>
                                    </p:animEffect>
                                    <p:anim calcmode="lin" valueType="num">
                                      <p:cBhvr>
                                        <p:cTn id="11" dur="1822" tmFilter="0,0; 0.14,0.36; 0.43,0.73; 0.71,0.91; 1.0,1.0">
                                          <p:stCondLst>
                                            <p:cond delay="0"/>
                                          </p:stCondLst>
                                        </p:cTn>
                                        <p:tgtEl>
                                          <p:spTgt spid="114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14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14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14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144"/>
                                        </p:tgtEl>
                                        <p:attrNameLst>
                                          <p:attrName>ppt_y</p:attrName>
                                        </p:attrNameLst>
                                      </p:cBhvr>
                                      <p:tavLst>
                                        <p:tav tm="0" fmla="#ppt_y-sin(pi*$)/81">
                                          <p:val>
                                            <p:fltVal val="0"/>
                                          </p:val>
                                        </p:tav>
                                        <p:tav tm="100000">
                                          <p:val>
                                            <p:fltVal val="1"/>
                                          </p:val>
                                        </p:tav>
                                      </p:tavLst>
                                    </p:anim>
                                    <p:animScale>
                                      <p:cBhvr>
                                        <p:cTn id="16" dur="26">
                                          <p:stCondLst>
                                            <p:cond delay="650"/>
                                          </p:stCondLst>
                                        </p:cTn>
                                        <p:tgtEl>
                                          <p:spTgt spid="1144"/>
                                        </p:tgtEl>
                                      </p:cBhvr>
                                      <p:to x="100000" y="60000"/>
                                    </p:animScale>
                                    <p:animScale>
                                      <p:cBhvr>
                                        <p:cTn id="17" dur="166" decel="50000">
                                          <p:stCondLst>
                                            <p:cond delay="676"/>
                                          </p:stCondLst>
                                        </p:cTn>
                                        <p:tgtEl>
                                          <p:spTgt spid="1144"/>
                                        </p:tgtEl>
                                      </p:cBhvr>
                                      <p:to x="100000" y="100000"/>
                                    </p:animScale>
                                    <p:animScale>
                                      <p:cBhvr>
                                        <p:cTn id="18" dur="26">
                                          <p:stCondLst>
                                            <p:cond delay="1312"/>
                                          </p:stCondLst>
                                        </p:cTn>
                                        <p:tgtEl>
                                          <p:spTgt spid="1144"/>
                                        </p:tgtEl>
                                      </p:cBhvr>
                                      <p:to x="100000" y="80000"/>
                                    </p:animScale>
                                    <p:animScale>
                                      <p:cBhvr>
                                        <p:cTn id="19" dur="166" decel="50000">
                                          <p:stCondLst>
                                            <p:cond delay="1338"/>
                                          </p:stCondLst>
                                        </p:cTn>
                                        <p:tgtEl>
                                          <p:spTgt spid="1144"/>
                                        </p:tgtEl>
                                      </p:cBhvr>
                                      <p:to x="100000" y="100000"/>
                                    </p:animScale>
                                    <p:animScale>
                                      <p:cBhvr>
                                        <p:cTn id="20" dur="26">
                                          <p:stCondLst>
                                            <p:cond delay="1642"/>
                                          </p:stCondLst>
                                        </p:cTn>
                                        <p:tgtEl>
                                          <p:spTgt spid="1144"/>
                                        </p:tgtEl>
                                      </p:cBhvr>
                                      <p:to x="100000" y="90000"/>
                                    </p:animScale>
                                    <p:animScale>
                                      <p:cBhvr>
                                        <p:cTn id="21" dur="166" decel="50000">
                                          <p:stCondLst>
                                            <p:cond delay="1668"/>
                                          </p:stCondLst>
                                        </p:cTn>
                                        <p:tgtEl>
                                          <p:spTgt spid="1144"/>
                                        </p:tgtEl>
                                      </p:cBhvr>
                                      <p:to x="100000" y="100000"/>
                                    </p:animScale>
                                    <p:animScale>
                                      <p:cBhvr>
                                        <p:cTn id="22" dur="26">
                                          <p:stCondLst>
                                            <p:cond delay="1808"/>
                                          </p:stCondLst>
                                        </p:cTn>
                                        <p:tgtEl>
                                          <p:spTgt spid="1144"/>
                                        </p:tgtEl>
                                      </p:cBhvr>
                                      <p:to x="100000" y="95000"/>
                                    </p:animScale>
                                    <p:animScale>
                                      <p:cBhvr>
                                        <p:cTn id="23" dur="166" decel="50000">
                                          <p:stCondLst>
                                            <p:cond delay="1834"/>
                                          </p:stCondLst>
                                        </p:cTn>
                                        <p:tgtEl>
                                          <p:spTgt spid="1144"/>
                                        </p:tgtEl>
                                      </p:cBhvr>
                                      <p:to x="100000" y="100000"/>
                                    </p:animScale>
                                  </p:childTnLst>
                                </p:cTn>
                              </p:par>
                            </p:childTnLst>
                          </p:cTn>
                        </p:par>
                        <p:par>
                          <p:cTn id="24" fill="hold">
                            <p:stCondLst>
                              <p:cond delay="24000"/>
                            </p:stCondLst>
                            <p:childTnLst>
                              <p:par>
                                <p:cTn id="25" presetID="10" presetClass="entr" presetSubtype="0" fill="hold" grpId="0" nodeType="afterEffect">
                                  <p:stCondLst>
                                    <p:cond delay="20000"/>
                                  </p:stCondLst>
                                  <p:childTnLst>
                                    <p:set>
                                      <p:cBhvr>
                                        <p:cTn id="26" dur="1" fill="hold">
                                          <p:stCondLst>
                                            <p:cond delay="0"/>
                                          </p:stCondLst>
                                        </p:cTn>
                                        <p:tgtEl>
                                          <p:spTgt spid="1140"/>
                                        </p:tgtEl>
                                        <p:attrNameLst>
                                          <p:attrName>style.visibility</p:attrName>
                                        </p:attrNameLst>
                                      </p:cBhvr>
                                      <p:to>
                                        <p:strVal val="visible"/>
                                      </p:to>
                                    </p:set>
                                    <p:animEffect transition="in" filter="fade">
                                      <p:cBhvr>
                                        <p:cTn id="27" dur="2000">
                                          <p:stCondLst>
                                            <p:cond delay="0"/>
                                          </p:stCondLst>
                                        </p:cTn>
                                        <p:tgtEl>
                                          <p:spTgt spid="1140"/>
                                        </p:tgtEl>
                                      </p:cBhvr>
                                    </p:animEffect>
                                  </p:childTnLst>
                                </p:cTn>
                              </p:par>
                              <p:par>
                                <p:cTn id="28" presetID="10" presetClass="entr" presetSubtype="0" fill="hold" grpId="0" nodeType="withEffect">
                                  <p:stCondLst>
                                    <p:cond delay="20000"/>
                                  </p:stCondLst>
                                  <p:childTnLst>
                                    <p:set>
                                      <p:cBhvr>
                                        <p:cTn id="29" dur="1" fill="hold">
                                          <p:stCondLst>
                                            <p:cond delay="0"/>
                                          </p:stCondLst>
                                        </p:cTn>
                                        <p:tgtEl>
                                          <p:spTgt spid="1142"/>
                                        </p:tgtEl>
                                        <p:attrNameLst>
                                          <p:attrName>style.visibility</p:attrName>
                                        </p:attrNameLst>
                                      </p:cBhvr>
                                      <p:to>
                                        <p:strVal val="visible"/>
                                      </p:to>
                                    </p:set>
                                    <p:animEffect transition="in" filter="fade">
                                      <p:cBhvr>
                                        <p:cTn id="30" dur="2000">
                                          <p:stCondLst>
                                            <p:cond delay="0"/>
                                          </p:stCondLst>
                                        </p:cTn>
                                        <p:tgtEl>
                                          <p:spTgt spid="1142"/>
                                        </p:tgtEl>
                                      </p:cBhvr>
                                    </p:animEffect>
                                  </p:childTnLst>
                                </p:cTn>
                              </p:par>
                            </p:childTnLst>
                          </p:cTn>
                        </p:par>
                        <p:par>
                          <p:cTn id="31" fill="hold">
                            <p:stCondLst>
                              <p:cond delay="46000"/>
                            </p:stCondLst>
                            <p:childTnLst>
                              <p:par>
                                <p:cTn id="32" presetID="10" presetClass="entr" presetSubtype="0" fill="hold" grpId="0" nodeType="afterEffect">
                                  <p:stCondLst>
                                    <p:cond delay="5000"/>
                                  </p:stCondLst>
                                  <p:childTnLst>
                                    <p:set>
                                      <p:cBhvr>
                                        <p:cTn id="33" dur="1" fill="hold">
                                          <p:stCondLst>
                                            <p:cond delay="0"/>
                                          </p:stCondLst>
                                        </p:cTn>
                                        <p:tgtEl>
                                          <p:spTgt spid="1141"/>
                                        </p:tgtEl>
                                        <p:attrNameLst>
                                          <p:attrName>style.visibility</p:attrName>
                                        </p:attrNameLst>
                                      </p:cBhvr>
                                      <p:to>
                                        <p:strVal val="visible"/>
                                      </p:to>
                                    </p:set>
                                    <p:animEffect transition="in" filter="fade">
                                      <p:cBhvr>
                                        <p:cTn id="34" dur="2000">
                                          <p:stCondLst>
                                            <p:cond delay="0"/>
                                          </p:stCondLst>
                                        </p:cTn>
                                        <p:tgtEl>
                                          <p:spTgt spid="1141"/>
                                        </p:tgtEl>
                                      </p:cBhvr>
                                    </p:animEffect>
                                  </p:childTnLst>
                                </p:cTn>
                              </p:par>
                              <p:par>
                                <p:cTn id="35" presetID="10" presetClass="entr" presetSubtype="0" fill="hold" grpId="0" nodeType="withEffect">
                                  <p:stCondLst>
                                    <p:cond delay="5000"/>
                                  </p:stCondLst>
                                  <p:childTnLst>
                                    <p:set>
                                      <p:cBhvr>
                                        <p:cTn id="36" dur="1" fill="hold">
                                          <p:stCondLst>
                                            <p:cond delay="0"/>
                                          </p:stCondLst>
                                        </p:cTn>
                                        <p:tgtEl>
                                          <p:spTgt spid="1143"/>
                                        </p:tgtEl>
                                        <p:attrNameLst>
                                          <p:attrName>style.visibility</p:attrName>
                                        </p:attrNameLst>
                                      </p:cBhvr>
                                      <p:to>
                                        <p:strVal val="visible"/>
                                      </p:to>
                                    </p:set>
                                    <p:animEffect transition="in" filter="fade">
                                      <p:cBhvr>
                                        <p:cTn id="37" dur="2000">
                                          <p:stCondLst>
                                            <p:cond delay="0"/>
                                          </p:stCondLst>
                                        </p:cTn>
                                        <p:tgtEl>
                                          <p:spTgt spid="11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145"/>
                </p:tgtEl>
              </p:cMediaNode>
            </p:audio>
          </p:childTnLst>
        </p:cTn>
      </p:par>
    </p:tnLst>
    <p:bldLst>
      <p:bldP spid="1140" grpId="0" animBg="1" autoUpdateAnimBg="0"/>
      <p:bldP spid="1141" grpId="0" animBg="1" autoUpdateAnimBg="0"/>
      <p:bldP spid="1142" grpId="0" animBg="1" autoUpdateAnimBg="0"/>
      <p:bldP spid="1143" grpId="0" animBg="1" autoUpdateAnimBg="0"/>
      <p:bldP spid="1144" grpId="0" animBg="1" autoUpdateAnimBg="0"/>
    </p:bldLst>
  </p:timing>
  <p:extLst mod="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51" name="図 157"/>
          <p:cNvPicPr>
            <a:picLocks noChangeAspect="1"/>
          </p:cNvPicPr>
          <p:nvPr/>
        </p:nvPicPr>
        <p:blipFill>
          <a:blip r:embed="rId1"/>
          <a:stretch>
            <a:fillRect/>
          </a:stretch>
        </p:blipFill>
        <p:spPr>
          <a:xfrm>
            <a:off x="-23654" y="3189"/>
            <a:ext cx="9167655" cy="5137110"/>
          </a:xfrm>
          <a:prstGeom prst="rect">
            <a:avLst/>
          </a:prstGeom>
        </p:spPr>
      </p:pic>
      <p:sp>
        <p:nvSpPr>
          <p:cNvPr id="1152" name="四角形 569"/>
          <p:cNvSpPr>
            <a:spLocks noGrp="1"/>
          </p:cNvSpPr>
          <p:nvPr>
            <p:ph type="title"/>
          </p:nvPr>
        </p:nvSpPr>
        <p:spPr>
          <a:xfrm>
            <a:off x="104811" y="96038"/>
            <a:ext cx="8647510" cy="722821"/>
          </a:xfrm>
          <a:prstGeom prst="rect">
            <a:avLst/>
          </a:prstGeom>
        </p:spPr>
        <p:txBody>
          <a:bodyPr>
            <a:normAutofit/>
          </a:bodyPr>
          <a:lstStyle/>
          <a:p>
            <a:pPr algn="l"/>
            <a:r>
              <a:rPr kumimoji="1" lang="ja-JP" altLang="en-US" sz="3200">
                <a:latin typeface="AR P明朝体U"/>
                <a:ea typeface="AR P明朝体U"/>
              </a:rPr>
              <a:t>江戸時代の川越 ～城下町模型</a:t>
            </a:r>
            <a:endParaRPr kumimoji="1" lang="ja-JP" altLang="en-US">
              <a:latin typeface="AR P明朝体U"/>
              <a:ea typeface="AR P明朝体U"/>
            </a:endParaRPr>
          </a:p>
        </p:txBody>
      </p:sp>
      <p:sp>
        <p:nvSpPr>
          <p:cNvPr id="1153" name="四角形 904"/>
          <p:cNvSpPr/>
          <p:nvPr/>
        </p:nvSpPr>
        <p:spPr>
          <a:xfrm>
            <a:off x="191033" y="0"/>
            <a:ext cx="7187628" cy="362195"/>
          </a:xfrm>
          <a:prstGeom prst="rect">
            <a:avLst/>
          </a:prstGeom>
        </p:spPr>
        <p:txBody>
          <a:bodyPr>
            <a:normAutofit/>
          </a:bodyPr>
          <a:lst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kumimoji="1" lang="ja-JP" altLang="en-US" sz="1400">
                <a:latin typeface="AR P明朝体U"/>
                <a:ea typeface="AR P明朝体U"/>
              </a:rPr>
              <a:t> え　 ど   じ  だい　　　　　 　　　　　じょう  か  まち　も　けい     </a:t>
            </a:r>
          </a:p>
        </p:txBody>
      </p:sp>
      <p:sp>
        <p:nvSpPr>
          <p:cNvPr id="1154" name="楕円 163"/>
          <p:cNvSpPr/>
          <p:nvPr/>
        </p:nvSpPr>
        <p:spPr>
          <a:xfrm>
            <a:off x="2048883" y="955872"/>
            <a:ext cx="1735791" cy="1343856"/>
          </a:xfrm>
          <a:prstGeom prst="ellipse">
            <a:avLst/>
          </a:prstGeom>
          <a:noFill/>
          <a:ln w="57150" cap="flat" cmpd="sng" algn="ctr">
            <a:solidFill>
              <a:srgbClr val="FF00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grpSp>
        <p:nvGrpSpPr>
          <p:cNvPr id="1155" name="グループ 172"/>
          <p:cNvGrpSpPr/>
          <p:nvPr/>
        </p:nvGrpSpPr>
        <p:grpSpPr>
          <a:xfrm>
            <a:off x="4029493" y="690521"/>
            <a:ext cx="4632700" cy="3228321"/>
            <a:chOff x="1826779" y="-1607922"/>
            <a:chExt cx="4632700" cy="3228321"/>
          </a:xfrm>
        </p:grpSpPr>
        <p:grpSp>
          <p:nvGrpSpPr>
            <p:cNvPr id="1156" name="グループ 170"/>
            <p:cNvGrpSpPr/>
            <p:nvPr/>
          </p:nvGrpSpPr>
          <p:grpSpPr>
            <a:xfrm>
              <a:off x="1826779" y="-1607922"/>
              <a:ext cx="4632700" cy="3228321"/>
              <a:chOff x="1826779" y="-1607922"/>
              <a:chExt cx="4632700" cy="3228321"/>
            </a:xfrm>
          </p:grpSpPr>
          <p:grpSp>
            <p:nvGrpSpPr>
              <p:cNvPr id="1157" name="グループ 928"/>
              <p:cNvGrpSpPr/>
              <p:nvPr/>
            </p:nvGrpSpPr>
            <p:grpSpPr>
              <a:xfrm>
                <a:off x="1826779" y="-1607922"/>
                <a:ext cx="4632700" cy="3228321"/>
                <a:chOff x="566014" y="-727898"/>
                <a:chExt cx="2865813" cy="2223952"/>
              </a:xfrm>
            </p:grpSpPr>
            <p:sp>
              <p:nvSpPr>
                <p:cNvPr id="1158" name="図形 926"/>
                <p:cNvSpPr/>
                <p:nvPr/>
              </p:nvSpPr>
              <p:spPr>
                <a:xfrm>
                  <a:off x="566014" y="-727898"/>
                  <a:ext cx="2865813" cy="2223952"/>
                </a:xfrm>
                <a:prstGeom prst="wedgeRectCallout">
                  <a:avLst>
                    <a:gd name="adj1" fmla="val -57514"/>
                    <a:gd name="adj2" fmla="val -324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pic>
            <p:nvPicPr>
              <p:cNvPr id="1159" name="図 169"/>
              <p:cNvPicPr>
                <a:picLocks noChangeAspect="1"/>
              </p:cNvPicPr>
              <p:nvPr/>
            </p:nvPicPr>
            <p:blipFill>
              <a:blip r:embed="rId2"/>
              <a:stretch>
                <a:fillRect/>
              </a:stretch>
            </p:blipFill>
            <p:spPr>
              <a:xfrm>
                <a:off x="2128382" y="-1504821"/>
                <a:ext cx="4029493" cy="3022119"/>
              </a:xfrm>
              <a:prstGeom prst="rect">
                <a:avLst/>
              </a:prstGeom>
            </p:spPr>
          </p:pic>
        </p:grpSp>
        <p:sp>
          <p:nvSpPr>
            <p:cNvPr id="1160" name="テキスト 930"/>
            <p:cNvSpPr txBox="1"/>
            <p:nvPr/>
          </p:nvSpPr>
          <p:spPr>
            <a:xfrm>
              <a:off x="4140002" y="913406"/>
              <a:ext cx="1764022" cy="522327"/>
            </a:xfrm>
            <a:prstGeom prst="rect">
              <a:avLst/>
            </a:prstGeom>
          </p:spPr>
          <p:txBody>
            <a:bodyPr wrap="square">
              <a:spAutoFit/>
            </a:bodyPr>
            <a:lstStyle/>
            <a:p>
              <a:pPr>
                <a:defRPr lang="ja-JP" altLang="en-US"/>
              </a:pPr>
              <a:r>
                <a:rPr lang="ja-JP" altLang="en-US" sz="2800">
                  <a:solidFill>
                    <a:schemeClr val="bg1"/>
                  </a:solidFill>
                  <a:latin typeface="AR P明朝体U"/>
                  <a:ea typeface="AR P明朝体U"/>
                </a:rPr>
                <a:t>本丸御殿</a:t>
              </a:r>
              <a:endParaRPr lang="ja-JP" altLang="en-US">
                <a:solidFill>
                  <a:schemeClr val="bg1"/>
                </a:solidFill>
                <a:latin typeface="AR P明朝体U"/>
                <a:ea typeface="AR P明朝体U"/>
              </a:endParaRPr>
            </a:p>
          </p:txBody>
        </p:sp>
      </p:grpSp>
      <p:sp>
        <p:nvSpPr>
          <p:cNvPr id="1161" name="楕円 174"/>
          <p:cNvSpPr/>
          <p:nvPr/>
        </p:nvSpPr>
        <p:spPr>
          <a:xfrm>
            <a:off x="1620000" y="2299728"/>
            <a:ext cx="1592310" cy="1343356"/>
          </a:xfrm>
          <a:prstGeom prst="ellipse">
            <a:avLst/>
          </a:prstGeom>
          <a:noFill/>
          <a:ln w="57150" cap="flat" cmpd="sng" algn="ctr">
            <a:solidFill>
              <a:srgbClr val="00B0F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grpSp>
        <p:nvGrpSpPr>
          <p:cNvPr id="1162" name="グループ 928"/>
          <p:cNvGrpSpPr/>
          <p:nvPr/>
        </p:nvGrpSpPr>
        <p:grpSpPr>
          <a:xfrm>
            <a:off x="1393722" y="3837277"/>
            <a:ext cx="2021139" cy="617123"/>
            <a:chOff x="-1605987" y="7450260"/>
            <a:chExt cx="2170066" cy="1404585"/>
          </a:xfrm>
        </p:grpSpPr>
        <p:sp>
          <p:nvSpPr>
            <p:cNvPr id="1163" name="図形 926"/>
            <p:cNvSpPr/>
            <p:nvPr/>
          </p:nvSpPr>
          <p:spPr>
            <a:xfrm>
              <a:off x="-1605987" y="7450260"/>
              <a:ext cx="2170066" cy="1404585"/>
            </a:xfrm>
            <a:prstGeom prst="wedgeRectCallout">
              <a:avLst>
                <a:gd name="adj1" fmla="val -388"/>
                <a:gd name="adj2" fmla="val -10968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3600">
                  <a:solidFill>
                    <a:schemeClr val="bg1"/>
                  </a:solidFill>
                  <a:latin typeface="AR P明朝体U"/>
                  <a:ea typeface="AR P明朝体U"/>
                </a:rPr>
                <a:t>博物館</a:t>
              </a:r>
              <a:endParaRPr lang="ja-JP" altLang="en-US">
                <a:solidFill>
                  <a:schemeClr val="bg1"/>
                </a:solidFill>
                <a:latin typeface="AR P明朝体U"/>
                <a:ea typeface="AR P明朝体U"/>
              </a:endParaRPr>
            </a:p>
          </p:txBody>
        </p:sp>
      </p:grpSp>
      <p:pic>
        <p:nvPicPr>
          <p:cNvPr id="1164" name="focAECE.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Sld>
  <p:clrMapOvr>
    <a:masterClrMapping/>
  </p:clrMapOvr>
  <p:transition spd="slow" advClick="0" advTm="448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4"/>
                                        </p:tgtEl>
                                      </p:cBhvr>
                                    </p:cmd>
                                  </p:childTnLst>
                                </p:cTn>
                              </p:par>
                            </p:childTnLst>
                          </p:cTn>
                        </p:par>
                        <p:par>
                          <p:cTn id="7" fill="hold">
                            <p:stCondLst>
                              <p:cond delay="1"/>
                            </p:stCondLst>
                            <p:childTnLst>
                              <p:par>
                                <p:cTn id="8" presetID="10" presetClass="entr" presetSubtype="0" fill="hold" grpId="0" nodeType="afterEffect">
                                  <p:stCondLst>
                                    <p:cond delay="9000"/>
                                  </p:stCondLst>
                                  <p:childTnLst>
                                    <p:set>
                                      <p:cBhvr>
                                        <p:cTn id="9" dur="1" fill="hold">
                                          <p:stCondLst>
                                            <p:cond delay="0"/>
                                          </p:stCondLst>
                                        </p:cTn>
                                        <p:tgtEl>
                                          <p:spTgt spid="1154"/>
                                        </p:tgtEl>
                                        <p:attrNameLst>
                                          <p:attrName>style.visibility</p:attrName>
                                        </p:attrNameLst>
                                      </p:cBhvr>
                                      <p:to>
                                        <p:strVal val="visible"/>
                                      </p:to>
                                    </p:set>
                                    <p:animEffect transition="in" filter="fade">
                                      <p:cBhvr>
                                        <p:cTn id="10" dur="2000">
                                          <p:stCondLst>
                                            <p:cond delay="0"/>
                                          </p:stCondLst>
                                        </p:cTn>
                                        <p:tgtEl>
                                          <p:spTgt spid="1154"/>
                                        </p:tgtEl>
                                      </p:cBhvr>
                                    </p:animEffect>
                                  </p:childTnLst>
                                </p:cTn>
                              </p:par>
                            </p:childTnLst>
                          </p:cTn>
                        </p:par>
                        <p:par>
                          <p:cTn id="11" fill="hold">
                            <p:stCondLst>
                              <p:cond delay="11001"/>
                            </p:stCondLst>
                            <p:childTnLst>
                              <p:par>
                                <p:cTn id="12" presetID="10" presetClass="entr" presetSubtype="0" fill="hold" nodeType="afterEffect">
                                  <p:stCondLst>
                                    <p:cond delay="2000"/>
                                  </p:stCondLst>
                                  <p:childTnLst>
                                    <p:set>
                                      <p:cBhvr>
                                        <p:cTn id="13" dur="1" fill="hold">
                                          <p:stCondLst>
                                            <p:cond delay="0"/>
                                          </p:stCondLst>
                                        </p:cTn>
                                        <p:tgtEl>
                                          <p:spTgt spid="1155"/>
                                        </p:tgtEl>
                                        <p:attrNameLst>
                                          <p:attrName>style.visibility</p:attrName>
                                        </p:attrNameLst>
                                      </p:cBhvr>
                                      <p:to>
                                        <p:strVal val="visible"/>
                                      </p:to>
                                    </p:set>
                                    <p:animEffect transition="in" filter="fade">
                                      <p:cBhvr>
                                        <p:cTn id="14" dur="2000">
                                          <p:stCondLst>
                                            <p:cond delay="0"/>
                                          </p:stCondLst>
                                        </p:cTn>
                                        <p:tgtEl>
                                          <p:spTgt spid="1155"/>
                                        </p:tgtEl>
                                      </p:cBhvr>
                                    </p:animEffect>
                                  </p:childTnLst>
                                </p:cTn>
                              </p:par>
                            </p:childTnLst>
                          </p:cTn>
                        </p:par>
                        <p:par>
                          <p:cTn id="15" fill="hold">
                            <p:stCondLst>
                              <p:cond delay="15001"/>
                            </p:stCondLst>
                            <p:childTnLst>
                              <p:par>
                                <p:cTn id="16" presetID="10" presetClass="entr" presetSubtype="0" fill="hold" grpId="0" nodeType="afterEffect">
                                  <p:stCondLst>
                                    <p:cond delay="21000"/>
                                  </p:stCondLst>
                                  <p:childTnLst>
                                    <p:set>
                                      <p:cBhvr>
                                        <p:cTn id="17" dur="1" fill="hold">
                                          <p:stCondLst>
                                            <p:cond delay="0"/>
                                          </p:stCondLst>
                                        </p:cTn>
                                        <p:tgtEl>
                                          <p:spTgt spid="1161"/>
                                        </p:tgtEl>
                                        <p:attrNameLst>
                                          <p:attrName>style.visibility</p:attrName>
                                        </p:attrNameLst>
                                      </p:cBhvr>
                                      <p:to>
                                        <p:strVal val="visible"/>
                                      </p:to>
                                    </p:set>
                                    <p:animEffect transition="in" filter="fade">
                                      <p:cBhvr>
                                        <p:cTn id="18" dur="1500">
                                          <p:stCondLst>
                                            <p:cond delay="0"/>
                                          </p:stCondLst>
                                        </p:cTn>
                                        <p:tgtEl>
                                          <p:spTgt spid="1161"/>
                                        </p:tgtEl>
                                      </p:cBhvr>
                                    </p:animEffect>
                                  </p:childTnLst>
                                </p:cTn>
                              </p:par>
                            </p:childTnLst>
                          </p:cTn>
                        </p:par>
                        <p:par>
                          <p:cTn id="19" fill="hold">
                            <p:stCondLst>
                              <p:cond delay="37501"/>
                            </p:stCondLst>
                            <p:childTnLst>
                              <p:par>
                                <p:cTn id="20" presetID="10" presetClass="entr" presetSubtype="0" fill="hold" nodeType="afterEffect">
                                  <p:stCondLst>
                                    <p:cond delay="0"/>
                                  </p:stCondLst>
                                  <p:childTnLst>
                                    <p:set>
                                      <p:cBhvr>
                                        <p:cTn id="21" dur="1" fill="hold">
                                          <p:stCondLst>
                                            <p:cond delay="0"/>
                                          </p:stCondLst>
                                        </p:cTn>
                                        <p:tgtEl>
                                          <p:spTgt spid="1162"/>
                                        </p:tgtEl>
                                        <p:attrNameLst>
                                          <p:attrName>style.visibility</p:attrName>
                                        </p:attrNameLst>
                                      </p:cBhvr>
                                      <p:to>
                                        <p:strVal val="visible"/>
                                      </p:to>
                                    </p:set>
                                    <p:animEffect transition="in" filter="fade">
                                      <p:cBhvr>
                                        <p:cTn id="22" dur="2000">
                                          <p:stCondLst>
                                            <p:cond delay="0"/>
                                          </p:stCondLst>
                                        </p:cTn>
                                        <p:tgtEl>
                                          <p:spTgt spid="116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64"/>
                </p:tgtEl>
              </p:cMediaNode>
            </p:audio>
          </p:childTnLst>
        </p:cTn>
      </p:par>
    </p:tnLst>
    <p:bldLst>
      <p:bldP spid="1154" grpId="0" animBg="1" autoUpdateAnimBg="0"/>
      <p:bldP spid="1161" grpId="0" animBg="1" autoUpdateAnimBg="0"/>
    </p:bldLst>
  </p:timing>
  <p:extLst mod="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70" name="図 181"/>
          <p:cNvPicPr>
            <a:picLocks noChangeAspect="1"/>
          </p:cNvPicPr>
          <p:nvPr/>
        </p:nvPicPr>
        <p:blipFill>
          <a:blip r:embed="rId1"/>
          <a:stretch>
            <a:fillRect/>
          </a:stretch>
        </p:blipFill>
        <p:spPr>
          <a:xfrm>
            <a:off x="271" y="27488"/>
            <a:ext cx="9087270" cy="5117413"/>
          </a:xfrm>
          <a:prstGeom prst="rect">
            <a:avLst/>
          </a:prstGeom>
        </p:spPr>
      </p:pic>
      <p:sp>
        <p:nvSpPr>
          <p:cNvPr id="1171" name="楕円 132"/>
          <p:cNvSpPr/>
          <p:nvPr/>
        </p:nvSpPr>
        <p:spPr>
          <a:xfrm>
            <a:off x="5604132" y="1570623"/>
            <a:ext cx="578160" cy="810577"/>
          </a:xfrm>
          <a:prstGeom prst="ellipse">
            <a:avLst/>
          </a:prstGeom>
          <a:noFill/>
          <a:ln w="57150" cap="flat" cmpd="sng" algn="ctr">
            <a:solidFill>
              <a:srgbClr val="FF00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sp>
        <p:nvSpPr>
          <p:cNvPr id="1172" name="四角形 569"/>
          <p:cNvSpPr>
            <a:spLocks noGrp="1"/>
          </p:cNvSpPr>
          <p:nvPr>
            <p:ph type="title"/>
          </p:nvPr>
        </p:nvSpPr>
        <p:spPr>
          <a:xfrm>
            <a:off x="104811" y="96038"/>
            <a:ext cx="8647510" cy="722821"/>
          </a:xfrm>
          <a:prstGeom prst="rect">
            <a:avLst/>
          </a:prstGeom>
        </p:spPr>
        <p:txBody>
          <a:bodyPr>
            <a:normAutofit/>
          </a:bodyPr>
          <a:lstStyle/>
          <a:p>
            <a:pPr algn="l"/>
            <a:r>
              <a:rPr kumimoji="1" lang="ja-JP" altLang="en-US" sz="3200">
                <a:latin typeface="AR P明朝体U"/>
                <a:ea typeface="AR P明朝体U"/>
              </a:rPr>
              <a:t>江戸時代の川越 ～城下町模型</a:t>
            </a:r>
            <a:endParaRPr kumimoji="1" lang="ja-JP" altLang="en-US">
              <a:latin typeface="AR P明朝体U"/>
              <a:ea typeface="AR P明朝体U"/>
            </a:endParaRPr>
          </a:p>
        </p:txBody>
      </p:sp>
      <p:sp>
        <p:nvSpPr>
          <p:cNvPr id="1173" name="四角形 904"/>
          <p:cNvSpPr/>
          <p:nvPr/>
        </p:nvSpPr>
        <p:spPr>
          <a:xfrm>
            <a:off x="191033" y="0"/>
            <a:ext cx="7187628" cy="362195"/>
          </a:xfrm>
          <a:prstGeom prst="rect">
            <a:avLst/>
          </a:prstGeom>
        </p:spPr>
        <p:txBody>
          <a:bodyPr>
            <a:normAutofit/>
          </a:bodyPr>
          <a:lst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kumimoji="1" lang="ja-JP" altLang="en-US" sz="1400">
                <a:latin typeface="AR P明朝体U"/>
                <a:ea typeface="AR P明朝体U"/>
              </a:rPr>
              <a:t> え　 ど   じ  だい　　　　　 　　　　　じょう  か  まち　も　けい     </a:t>
            </a:r>
          </a:p>
        </p:txBody>
      </p:sp>
      <p:grpSp>
        <p:nvGrpSpPr>
          <p:cNvPr id="1174" name="グループ 931"/>
          <p:cNvGrpSpPr/>
          <p:nvPr/>
        </p:nvGrpSpPr>
        <p:grpSpPr>
          <a:xfrm>
            <a:off x="193074" y="858175"/>
            <a:ext cx="4766097" cy="3669248"/>
            <a:chOff x="4860000" y="818859"/>
            <a:chExt cx="2016000" cy="1548533"/>
          </a:xfrm>
        </p:grpSpPr>
        <p:grpSp>
          <p:nvGrpSpPr>
            <p:cNvPr id="1175" name="グループ 928"/>
            <p:cNvGrpSpPr/>
            <p:nvPr/>
          </p:nvGrpSpPr>
          <p:grpSpPr>
            <a:xfrm>
              <a:off x="4860000" y="818859"/>
              <a:ext cx="2016000" cy="1373364"/>
              <a:chOff x="2846798" y="504537"/>
              <a:chExt cx="2016000" cy="1564473"/>
            </a:xfrm>
          </p:grpSpPr>
          <p:sp>
            <p:nvSpPr>
              <p:cNvPr id="1176" name="図形 926"/>
              <p:cNvSpPr/>
              <p:nvPr/>
            </p:nvSpPr>
            <p:spPr>
              <a:xfrm>
                <a:off x="2846798" y="504537"/>
                <a:ext cx="2016000" cy="1564473"/>
              </a:xfrm>
              <a:prstGeom prst="wedgeRectCallout">
                <a:avLst>
                  <a:gd name="adj1" fmla="val 63870"/>
                  <a:gd name="adj2" fmla="val -134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177" name="図 927"/>
              <p:cNvPicPr>
                <a:picLocks noChangeAspect="1"/>
              </p:cNvPicPr>
              <p:nvPr/>
            </p:nvPicPr>
            <p:blipFill>
              <a:blip r:embed="rId2"/>
              <a:stretch>
                <a:fillRect/>
              </a:stretch>
            </p:blipFill>
            <p:spPr>
              <a:xfrm>
                <a:off x="2981317" y="575969"/>
                <a:ext cx="1740698" cy="1408749"/>
              </a:xfrm>
              <a:prstGeom prst="rect">
                <a:avLst/>
              </a:prstGeom>
            </p:spPr>
          </p:pic>
        </p:grpSp>
        <p:sp>
          <p:nvSpPr>
            <p:cNvPr id="1178" name="テキスト 930"/>
            <p:cNvSpPr txBox="1"/>
            <p:nvPr/>
          </p:nvSpPr>
          <p:spPr>
            <a:xfrm>
              <a:off x="5678532" y="1861194"/>
              <a:ext cx="892250" cy="272394"/>
            </a:xfrm>
            <a:prstGeom prst="rect">
              <a:avLst/>
            </a:prstGeom>
          </p:spPr>
          <p:txBody>
            <a:bodyPr wrap="square">
              <a:spAutoFit/>
            </a:bodyPr>
            <a:lstStyle/>
            <a:p>
              <a:pPr>
                <a:defRPr lang="ja-JP" altLang="en-US"/>
              </a:pPr>
              <a:r>
                <a:rPr lang="ja-JP" altLang="en-US" sz="3600">
                  <a:solidFill>
                    <a:schemeClr val="tx1"/>
                  </a:solidFill>
                  <a:latin typeface="AR P明朝体U"/>
                  <a:ea typeface="AR P明朝体U"/>
                </a:rPr>
                <a:t>中ノ門堀</a:t>
              </a:r>
            </a:p>
          </p:txBody>
        </p:sp>
      </p:grpSp>
      <p:sp>
        <p:nvSpPr>
          <p:cNvPr id="1179" name="楕円 131"/>
          <p:cNvSpPr/>
          <p:nvPr/>
        </p:nvSpPr>
        <p:spPr>
          <a:xfrm>
            <a:off x="7812435" y="1718483"/>
            <a:ext cx="939886" cy="969120"/>
          </a:xfrm>
          <a:prstGeom prst="ellipse">
            <a:avLst/>
          </a:prstGeom>
          <a:noFill/>
          <a:ln w="57150" cap="flat" cmpd="sng" algn="ctr">
            <a:solidFill>
              <a:srgbClr val="00B0F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cxnSp>
        <p:nvCxnSpPr>
          <p:cNvPr id="1180" name="図形 87"/>
          <p:cNvCxnSpPr/>
          <p:nvPr/>
        </p:nvCxnSpPr>
        <p:spPr>
          <a:xfrm flipV="1">
            <a:off x="2843068" y="1717386"/>
            <a:ext cx="1847273" cy="767881"/>
          </a:xfrm>
          <a:prstGeom prst="straightConnector1">
            <a:avLst/>
          </a:prstGeom>
          <a:ln w="38100" cap="flat" cmpd="sng" algn="ctr">
            <a:solidFill>
              <a:schemeClr val="accent1">
                <a:shade val="60000"/>
                <a:satMod val="30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1" name="図形 88"/>
          <p:cNvCxnSpPr/>
          <p:nvPr/>
        </p:nvCxnSpPr>
        <p:spPr>
          <a:xfrm flipV="1">
            <a:off x="2843068" y="1704051"/>
            <a:ext cx="1847273" cy="14432"/>
          </a:xfrm>
          <a:prstGeom prst="straightConnector1">
            <a:avLst/>
          </a:prstGeom>
          <a:ln w="38100" cap="flat" cmpd="sng" algn="ctr">
            <a:solidFill>
              <a:schemeClr val="accent1">
                <a:shade val="60000"/>
                <a:satMod val="30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2" name="図形 89"/>
          <p:cNvCxnSpPr/>
          <p:nvPr/>
        </p:nvCxnSpPr>
        <p:spPr>
          <a:xfrm flipV="1">
            <a:off x="1573068" y="1717386"/>
            <a:ext cx="1414932" cy="0"/>
          </a:xfrm>
          <a:prstGeom prst="straightConnector1">
            <a:avLst/>
          </a:prstGeom>
          <a:ln w="38100" cap="flat" cmpd="sng" algn="ctr">
            <a:solidFill>
              <a:schemeClr val="accent1">
                <a:shade val="60000"/>
                <a:satMod val="30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83" name="図形 90"/>
          <p:cNvCxnSpPr/>
          <p:nvPr/>
        </p:nvCxnSpPr>
        <p:spPr>
          <a:xfrm>
            <a:off x="1573068" y="1717386"/>
            <a:ext cx="550932" cy="868808"/>
          </a:xfrm>
          <a:prstGeom prst="straightConnector1">
            <a:avLst/>
          </a:prstGeom>
          <a:ln w="38100" cap="flat" cmpd="sng" algn="ctr">
            <a:solidFill>
              <a:schemeClr val="accent1">
                <a:shade val="60000"/>
                <a:satMod val="300000"/>
              </a:schemeClr>
            </a:solidFill>
            <a:prstDash val="solid"/>
          </a:ln>
        </p:spPr>
        <p:style>
          <a:lnRef idx="1">
            <a:schemeClr val="accent1"/>
          </a:lnRef>
          <a:fillRef idx="0">
            <a:schemeClr val="accent1"/>
          </a:fillRef>
          <a:effectRef idx="0">
            <a:schemeClr val="accent1"/>
          </a:effectRef>
          <a:fontRef idx="minor">
            <a:schemeClr val="tx1"/>
          </a:fontRef>
        </p:style>
      </p:cxnSp>
      <p:sp>
        <p:nvSpPr>
          <p:cNvPr id="1184" name="図形 91"/>
          <p:cNvSpPr/>
          <p:nvPr/>
        </p:nvSpPr>
        <p:spPr>
          <a:xfrm>
            <a:off x="2987386" y="1010227"/>
            <a:ext cx="1441180" cy="484993"/>
          </a:xfrm>
          <a:prstGeom prst="wedgeRoundRectCallout">
            <a:avLst>
              <a:gd name="adj1" fmla="val 48278"/>
              <a:gd name="adj2" fmla="val 107607"/>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800">
                <a:solidFill>
                  <a:srgbClr val="000000"/>
                </a:solidFill>
              </a:rPr>
              <a:t>３０°</a:t>
            </a:r>
            <a:endParaRPr lang="ja-JP" altLang="en-US">
              <a:solidFill>
                <a:srgbClr val="000000"/>
              </a:solidFill>
            </a:endParaRPr>
          </a:p>
        </p:txBody>
      </p:sp>
      <p:sp>
        <p:nvSpPr>
          <p:cNvPr id="1185" name="図形 92"/>
          <p:cNvSpPr/>
          <p:nvPr/>
        </p:nvSpPr>
        <p:spPr>
          <a:xfrm>
            <a:off x="682820" y="1006757"/>
            <a:ext cx="1441180" cy="484993"/>
          </a:xfrm>
          <a:prstGeom prst="wedgeRoundRectCallout">
            <a:avLst>
              <a:gd name="adj1" fmla="val 28782"/>
              <a:gd name="adj2" fmla="val 123201"/>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2800" dirty="0">
                <a:solidFill>
                  <a:srgbClr val="000000"/>
                </a:solidFill>
              </a:rPr>
              <a:t>６０°</a:t>
            </a:r>
            <a:endParaRPr lang="ja-JP" altLang="en-US" dirty="0">
              <a:solidFill>
                <a:srgbClr val="000000"/>
              </a:solidFill>
            </a:endParaRPr>
          </a:p>
        </p:txBody>
      </p:sp>
      <p:sp>
        <p:nvSpPr>
          <p:cNvPr id="1186" name="図形 93"/>
          <p:cNvSpPr/>
          <p:nvPr/>
        </p:nvSpPr>
        <p:spPr>
          <a:xfrm>
            <a:off x="271" y="1927422"/>
            <a:ext cx="747227" cy="1780441"/>
          </a:xfrm>
          <a:prstGeom prst="leftArrowCallout">
            <a:avLst>
              <a:gd name="adj1" fmla="val 48077"/>
              <a:gd name="adj2" fmla="val 43269"/>
              <a:gd name="adj3" fmla="val 25000"/>
              <a:gd name="adj4" fmla="val 6497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lang="ja-JP" altLang="en-US"/>
            </a:pPr>
            <a:r>
              <a:rPr lang="ja-JP" altLang="en-US" sz="2400">
                <a:solidFill>
                  <a:srgbClr val="000000"/>
                </a:solidFill>
              </a:rPr>
              <a:t>本丸御殿側</a:t>
            </a:r>
            <a:endParaRPr lang="ja-JP" altLang="en-US">
              <a:solidFill>
                <a:srgbClr val="000000"/>
              </a:solidFill>
            </a:endParaRPr>
          </a:p>
        </p:txBody>
      </p:sp>
      <p:grpSp>
        <p:nvGrpSpPr>
          <p:cNvPr id="1187" name="グループ 936"/>
          <p:cNvGrpSpPr/>
          <p:nvPr/>
        </p:nvGrpSpPr>
        <p:grpSpPr>
          <a:xfrm>
            <a:off x="1889956" y="578639"/>
            <a:ext cx="5046850" cy="3650461"/>
            <a:chOff x="220847" y="120387"/>
            <a:chExt cx="3312566" cy="2528420"/>
          </a:xfrm>
        </p:grpSpPr>
        <p:sp>
          <p:nvSpPr>
            <p:cNvPr id="1188" name="図形 933"/>
            <p:cNvSpPr/>
            <p:nvPr/>
          </p:nvSpPr>
          <p:spPr>
            <a:xfrm>
              <a:off x="220847" y="120387"/>
              <a:ext cx="3312566" cy="2528420"/>
            </a:xfrm>
            <a:prstGeom prst="wedgeRectCallout">
              <a:avLst>
                <a:gd name="adj1" fmla="val 74699"/>
                <a:gd name="adj2" fmla="val 26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dirty="0"/>
            </a:p>
          </p:txBody>
        </p:sp>
        <p:pic>
          <p:nvPicPr>
            <p:cNvPr id="1189" name="図 934"/>
            <p:cNvPicPr>
              <a:picLocks noChangeAspect="1"/>
            </p:cNvPicPr>
            <p:nvPr/>
          </p:nvPicPr>
          <p:blipFill>
            <a:blip r:embed="rId3"/>
            <a:stretch>
              <a:fillRect/>
            </a:stretch>
          </p:blipFill>
          <p:spPr>
            <a:xfrm>
              <a:off x="357997" y="245247"/>
              <a:ext cx="3038266" cy="2278700"/>
            </a:xfrm>
            <a:prstGeom prst="rect">
              <a:avLst/>
            </a:prstGeom>
          </p:spPr>
        </p:pic>
        <p:sp>
          <p:nvSpPr>
            <p:cNvPr id="1190" name="テキスト 935"/>
            <p:cNvSpPr txBox="1"/>
            <p:nvPr/>
          </p:nvSpPr>
          <p:spPr>
            <a:xfrm>
              <a:off x="357997" y="2155508"/>
              <a:ext cx="2622368" cy="361780"/>
            </a:xfrm>
            <a:prstGeom prst="rect">
              <a:avLst/>
            </a:prstGeom>
          </p:spPr>
          <p:txBody>
            <a:bodyPr wrap="square">
              <a:spAutoFit/>
            </a:bodyPr>
            <a:lstStyle/>
            <a:p>
              <a:pPr>
                <a:defRPr lang="ja-JP" altLang="en-US"/>
              </a:pPr>
              <a:r>
                <a:rPr lang="ja-JP" altLang="en-US" sz="2800" b="0" dirty="0">
                  <a:solidFill>
                    <a:schemeClr val="tx1"/>
                  </a:solidFill>
                  <a:latin typeface="AR P明朝体U"/>
                  <a:ea typeface="AR P明朝体U"/>
                </a:rPr>
                <a:t>西大手門（現市役所）</a:t>
              </a:r>
            </a:p>
          </p:txBody>
        </p:sp>
      </p:grpSp>
      <p:pic>
        <p:nvPicPr>
          <p:cNvPr id="1191" name="focF187.wav"/>
          <p:cNvPicPr>
            <a:picLocks noChangeAspect="1"/>
          </p:cNvPicPr>
          <p:nvPr>
            <a:audioFile r:link="rId4" contentType="audio/x-wav"/>
            <p:extLst>
              <p:ext uri="{DAA4B4D4-6D71-4841-9C94-3DE7FCFB9230}">
                <p14:media xmlns:p14="http://schemas.microsoft.com/office/powerpoint/2010/main" r:embed="rId5"/>
              </p:ext>
            </p:extLst>
          </p:nvPr>
        </p:nvPicPr>
        <p:blipFill>
          <a:blip r:embed="rId6"/>
          <a:stretch>
            <a:fillRect/>
          </a:stretch>
        </p:blipFill>
        <p:spPr>
          <a:xfrm>
            <a:off x="8229600" y="4229100"/>
            <a:ext cx="609600" cy="609600"/>
          </a:xfrm>
          <a:prstGeom prst="rect">
            <a:avLst/>
          </a:prstGeom>
        </p:spPr>
      </p:pic>
    </p:spTree>
    <p:custDataLst>
      <p:tags r:id="rId7"/>
    </p:custDataLst>
  </p:cSld>
  <p:clrMapOvr>
    <a:masterClrMapping/>
  </p:clrMapOvr>
  <mc:AlternateContent xmlns:mc="http://schemas.openxmlformats.org/markup-compatibility/2006">
    <mc:Choice xmlns:p14="http://schemas.microsoft.com/office/powerpoint/2010/main" Requires="p14">
      <p:transition spd="slow" advClick="0" advTm="47000" p14:dur="1500">
        <p:split orient="vert"/>
      </p:transition>
    </mc:Choice>
    <mc:Fallback>
      <p:transition spd="slow" advClick="0" advTm="47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91"/>
                                        </p:tgtEl>
                                      </p:cBhvr>
                                    </p:cmd>
                                  </p:childTnLst>
                                </p:cTn>
                              </p:par>
                            </p:childTnLst>
                          </p:cTn>
                        </p:par>
                        <p:par>
                          <p:cTn id="7" fill="hold">
                            <p:stCondLst>
                              <p:cond delay="1"/>
                            </p:stCondLst>
                            <p:childTnLst>
                              <p:par>
                                <p:cTn id="8" presetID="10" presetClass="entr" presetSubtype="0" fill="hold" grpId="0" nodeType="afterEffect">
                                  <p:stCondLst>
                                    <p:cond delay="6000"/>
                                  </p:stCondLst>
                                  <p:childTnLst>
                                    <p:set>
                                      <p:cBhvr>
                                        <p:cTn id="9" dur="1" fill="hold">
                                          <p:stCondLst>
                                            <p:cond delay="0"/>
                                          </p:stCondLst>
                                        </p:cTn>
                                        <p:tgtEl>
                                          <p:spTgt spid="1171"/>
                                        </p:tgtEl>
                                        <p:attrNameLst>
                                          <p:attrName>style.visibility</p:attrName>
                                        </p:attrNameLst>
                                      </p:cBhvr>
                                      <p:to>
                                        <p:strVal val="visible"/>
                                      </p:to>
                                    </p:set>
                                    <p:animEffect transition="in" filter="fade">
                                      <p:cBhvr>
                                        <p:cTn id="10" dur="1000">
                                          <p:stCondLst>
                                            <p:cond delay="0"/>
                                          </p:stCondLst>
                                        </p:cTn>
                                        <p:tgtEl>
                                          <p:spTgt spid="1171"/>
                                        </p:tgtEl>
                                      </p:cBhvr>
                                    </p:animEffect>
                                  </p:childTnLst>
                                </p:cTn>
                              </p:par>
                            </p:childTnLst>
                          </p:cTn>
                        </p:par>
                        <p:par>
                          <p:cTn id="11" fill="hold">
                            <p:stCondLst>
                              <p:cond delay="7001"/>
                            </p:stCondLst>
                            <p:childTnLst>
                              <p:par>
                                <p:cTn id="12" presetID="10" presetClass="entr" presetSubtype="0" fill="hold" nodeType="afterEffect">
                                  <p:stCondLst>
                                    <p:cond delay="1000"/>
                                  </p:stCondLst>
                                  <p:childTnLst>
                                    <p:set>
                                      <p:cBhvr>
                                        <p:cTn id="13" dur="1" fill="hold">
                                          <p:stCondLst>
                                            <p:cond delay="0"/>
                                          </p:stCondLst>
                                        </p:cTn>
                                        <p:tgtEl>
                                          <p:spTgt spid="1174"/>
                                        </p:tgtEl>
                                        <p:attrNameLst>
                                          <p:attrName>style.visibility</p:attrName>
                                        </p:attrNameLst>
                                      </p:cBhvr>
                                      <p:to>
                                        <p:strVal val="visible"/>
                                      </p:to>
                                    </p:set>
                                    <p:animEffect transition="in" filter="fade">
                                      <p:cBhvr>
                                        <p:cTn id="14" dur="1000">
                                          <p:stCondLst>
                                            <p:cond delay="0"/>
                                          </p:stCondLst>
                                        </p:cTn>
                                        <p:tgtEl>
                                          <p:spTgt spid="1174"/>
                                        </p:tgtEl>
                                      </p:cBhvr>
                                    </p:animEffect>
                                  </p:childTnLst>
                                </p:cTn>
                              </p:par>
                            </p:childTnLst>
                          </p:cTn>
                        </p:par>
                        <p:par>
                          <p:cTn id="15" fill="hold">
                            <p:stCondLst>
                              <p:cond delay="9001"/>
                            </p:stCondLst>
                            <p:childTnLst>
                              <p:par>
                                <p:cTn id="16" presetID="42" presetClass="entr" presetSubtype="0" fill="hold" nodeType="afterEffect">
                                  <p:stCondLst>
                                    <p:cond delay="7000"/>
                                  </p:stCondLst>
                                  <p:childTnLst>
                                    <p:set>
                                      <p:cBhvr>
                                        <p:cTn id="17" dur="1" fill="hold">
                                          <p:stCondLst>
                                            <p:cond delay="0"/>
                                          </p:stCondLst>
                                        </p:cTn>
                                        <p:tgtEl>
                                          <p:spTgt spid="1182"/>
                                        </p:tgtEl>
                                        <p:attrNameLst>
                                          <p:attrName>style.visibility</p:attrName>
                                        </p:attrNameLst>
                                      </p:cBhvr>
                                      <p:to>
                                        <p:strVal val="visible"/>
                                      </p:to>
                                    </p:set>
                                    <p:animEffect transition="in" filter="fade">
                                      <p:cBhvr>
                                        <p:cTn id="18" dur="1000"/>
                                        <p:tgtEl>
                                          <p:spTgt spid="1182"/>
                                        </p:tgtEl>
                                      </p:cBhvr>
                                    </p:animEffect>
                                    <p:anim calcmode="lin" valueType="num">
                                      <p:cBhvr>
                                        <p:cTn id="19" dur="1000" fill="hold"/>
                                        <p:tgtEl>
                                          <p:spTgt spid="1182"/>
                                        </p:tgtEl>
                                        <p:attrNameLst>
                                          <p:attrName>ppt_x</p:attrName>
                                        </p:attrNameLst>
                                      </p:cBhvr>
                                      <p:tavLst>
                                        <p:tav tm="0">
                                          <p:val>
                                            <p:strVal val="#ppt_x"/>
                                          </p:val>
                                        </p:tav>
                                        <p:tav tm="100000">
                                          <p:val>
                                            <p:strVal val="#ppt_x"/>
                                          </p:val>
                                        </p:tav>
                                      </p:tavLst>
                                    </p:anim>
                                    <p:anim calcmode="lin" valueType="num">
                                      <p:cBhvr>
                                        <p:cTn id="20" dur="1000" fill="hold"/>
                                        <p:tgtEl>
                                          <p:spTgt spid="118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7000"/>
                                  </p:stCondLst>
                                  <p:childTnLst>
                                    <p:set>
                                      <p:cBhvr>
                                        <p:cTn id="22" dur="1" fill="hold">
                                          <p:stCondLst>
                                            <p:cond delay="0"/>
                                          </p:stCondLst>
                                        </p:cTn>
                                        <p:tgtEl>
                                          <p:spTgt spid="1181"/>
                                        </p:tgtEl>
                                        <p:attrNameLst>
                                          <p:attrName>style.visibility</p:attrName>
                                        </p:attrNameLst>
                                      </p:cBhvr>
                                      <p:to>
                                        <p:strVal val="visible"/>
                                      </p:to>
                                    </p:set>
                                    <p:animEffect transition="in" filter="fade">
                                      <p:cBhvr>
                                        <p:cTn id="23" dur="1000"/>
                                        <p:tgtEl>
                                          <p:spTgt spid="1181"/>
                                        </p:tgtEl>
                                      </p:cBhvr>
                                    </p:animEffect>
                                    <p:anim calcmode="lin" valueType="num">
                                      <p:cBhvr>
                                        <p:cTn id="24" dur="1000" fill="hold"/>
                                        <p:tgtEl>
                                          <p:spTgt spid="1181"/>
                                        </p:tgtEl>
                                        <p:attrNameLst>
                                          <p:attrName>ppt_x</p:attrName>
                                        </p:attrNameLst>
                                      </p:cBhvr>
                                      <p:tavLst>
                                        <p:tav tm="0">
                                          <p:val>
                                            <p:strVal val="#ppt_x"/>
                                          </p:val>
                                        </p:tav>
                                        <p:tav tm="100000">
                                          <p:val>
                                            <p:strVal val="#ppt_x"/>
                                          </p:val>
                                        </p:tav>
                                      </p:tavLst>
                                    </p:anim>
                                    <p:anim calcmode="lin" valueType="num">
                                      <p:cBhvr>
                                        <p:cTn id="25" dur="1000" fill="hold"/>
                                        <p:tgtEl>
                                          <p:spTgt spid="118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7000"/>
                                  </p:stCondLst>
                                  <p:childTnLst>
                                    <p:set>
                                      <p:cBhvr>
                                        <p:cTn id="27" dur="1" fill="hold">
                                          <p:stCondLst>
                                            <p:cond delay="0"/>
                                          </p:stCondLst>
                                        </p:cTn>
                                        <p:tgtEl>
                                          <p:spTgt spid="1183"/>
                                        </p:tgtEl>
                                        <p:attrNameLst>
                                          <p:attrName>style.visibility</p:attrName>
                                        </p:attrNameLst>
                                      </p:cBhvr>
                                      <p:to>
                                        <p:strVal val="visible"/>
                                      </p:to>
                                    </p:set>
                                    <p:animEffect transition="in" filter="fade">
                                      <p:cBhvr>
                                        <p:cTn id="28" dur="1000"/>
                                        <p:tgtEl>
                                          <p:spTgt spid="1183"/>
                                        </p:tgtEl>
                                      </p:cBhvr>
                                    </p:animEffect>
                                    <p:anim calcmode="lin" valueType="num">
                                      <p:cBhvr>
                                        <p:cTn id="29" dur="1000" fill="hold"/>
                                        <p:tgtEl>
                                          <p:spTgt spid="1183"/>
                                        </p:tgtEl>
                                        <p:attrNameLst>
                                          <p:attrName>ppt_x</p:attrName>
                                        </p:attrNameLst>
                                      </p:cBhvr>
                                      <p:tavLst>
                                        <p:tav tm="0">
                                          <p:val>
                                            <p:strVal val="#ppt_x"/>
                                          </p:val>
                                        </p:tav>
                                        <p:tav tm="100000">
                                          <p:val>
                                            <p:strVal val="#ppt_x"/>
                                          </p:val>
                                        </p:tav>
                                      </p:tavLst>
                                    </p:anim>
                                    <p:anim calcmode="lin" valueType="num">
                                      <p:cBhvr>
                                        <p:cTn id="30" dur="1000" fill="hold"/>
                                        <p:tgtEl>
                                          <p:spTgt spid="118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7000"/>
                                  </p:stCondLst>
                                  <p:childTnLst>
                                    <p:set>
                                      <p:cBhvr>
                                        <p:cTn id="32" dur="1" fill="hold">
                                          <p:stCondLst>
                                            <p:cond delay="0"/>
                                          </p:stCondLst>
                                        </p:cTn>
                                        <p:tgtEl>
                                          <p:spTgt spid="1180"/>
                                        </p:tgtEl>
                                        <p:attrNameLst>
                                          <p:attrName>style.visibility</p:attrName>
                                        </p:attrNameLst>
                                      </p:cBhvr>
                                      <p:to>
                                        <p:strVal val="visible"/>
                                      </p:to>
                                    </p:set>
                                    <p:animEffect transition="in" filter="fade">
                                      <p:cBhvr>
                                        <p:cTn id="33" dur="1000"/>
                                        <p:tgtEl>
                                          <p:spTgt spid="1180"/>
                                        </p:tgtEl>
                                      </p:cBhvr>
                                    </p:animEffect>
                                    <p:anim calcmode="lin" valueType="num">
                                      <p:cBhvr>
                                        <p:cTn id="34" dur="1000" fill="hold"/>
                                        <p:tgtEl>
                                          <p:spTgt spid="1180"/>
                                        </p:tgtEl>
                                        <p:attrNameLst>
                                          <p:attrName>ppt_x</p:attrName>
                                        </p:attrNameLst>
                                      </p:cBhvr>
                                      <p:tavLst>
                                        <p:tav tm="0">
                                          <p:val>
                                            <p:strVal val="#ppt_x"/>
                                          </p:val>
                                        </p:tav>
                                        <p:tav tm="100000">
                                          <p:val>
                                            <p:strVal val="#ppt_x"/>
                                          </p:val>
                                        </p:tav>
                                      </p:tavLst>
                                    </p:anim>
                                    <p:anim calcmode="lin" valueType="num">
                                      <p:cBhvr>
                                        <p:cTn id="35" dur="1000" fill="hold"/>
                                        <p:tgtEl>
                                          <p:spTgt spid="118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7000"/>
                                  </p:stCondLst>
                                  <p:childTnLst>
                                    <p:set>
                                      <p:cBhvr>
                                        <p:cTn id="37" dur="1" fill="hold">
                                          <p:stCondLst>
                                            <p:cond delay="0"/>
                                          </p:stCondLst>
                                        </p:cTn>
                                        <p:tgtEl>
                                          <p:spTgt spid="1186"/>
                                        </p:tgtEl>
                                        <p:attrNameLst>
                                          <p:attrName>style.visibility</p:attrName>
                                        </p:attrNameLst>
                                      </p:cBhvr>
                                      <p:to>
                                        <p:strVal val="visible"/>
                                      </p:to>
                                    </p:set>
                                    <p:animEffect transition="in" filter="fade">
                                      <p:cBhvr>
                                        <p:cTn id="38" dur="1000"/>
                                        <p:tgtEl>
                                          <p:spTgt spid="1186"/>
                                        </p:tgtEl>
                                      </p:cBhvr>
                                    </p:animEffect>
                                    <p:anim calcmode="lin" valueType="num">
                                      <p:cBhvr>
                                        <p:cTn id="39" dur="1000" fill="hold"/>
                                        <p:tgtEl>
                                          <p:spTgt spid="1186"/>
                                        </p:tgtEl>
                                        <p:attrNameLst>
                                          <p:attrName>ppt_x</p:attrName>
                                        </p:attrNameLst>
                                      </p:cBhvr>
                                      <p:tavLst>
                                        <p:tav tm="0">
                                          <p:val>
                                            <p:strVal val="#ppt_x"/>
                                          </p:val>
                                        </p:tav>
                                        <p:tav tm="100000">
                                          <p:val>
                                            <p:strVal val="#ppt_x"/>
                                          </p:val>
                                        </p:tav>
                                      </p:tavLst>
                                    </p:anim>
                                    <p:anim calcmode="lin" valueType="num">
                                      <p:cBhvr>
                                        <p:cTn id="40" dur="1000" fill="hold"/>
                                        <p:tgtEl>
                                          <p:spTgt spid="118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7000"/>
                                  </p:stCondLst>
                                  <p:childTnLst>
                                    <p:set>
                                      <p:cBhvr>
                                        <p:cTn id="42" dur="1" fill="hold">
                                          <p:stCondLst>
                                            <p:cond delay="0"/>
                                          </p:stCondLst>
                                        </p:cTn>
                                        <p:tgtEl>
                                          <p:spTgt spid="1185"/>
                                        </p:tgtEl>
                                        <p:attrNameLst>
                                          <p:attrName>style.visibility</p:attrName>
                                        </p:attrNameLst>
                                      </p:cBhvr>
                                      <p:to>
                                        <p:strVal val="visible"/>
                                      </p:to>
                                    </p:set>
                                    <p:animEffect transition="in" filter="fade">
                                      <p:cBhvr>
                                        <p:cTn id="43" dur="1000"/>
                                        <p:tgtEl>
                                          <p:spTgt spid="1185"/>
                                        </p:tgtEl>
                                      </p:cBhvr>
                                    </p:animEffect>
                                    <p:anim calcmode="lin" valueType="num">
                                      <p:cBhvr>
                                        <p:cTn id="44" dur="1000" fill="hold"/>
                                        <p:tgtEl>
                                          <p:spTgt spid="1185"/>
                                        </p:tgtEl>
                                        <p:attrNameLst>
                                          <p:attrName>ppt_x</p:attrName>
                                        </p:attrNameLst>
                                      </p:cBhvr>
                                      <p:tavLst>
                                        <p:tav tm="0">
                                          <p:val>
                                            <p:strVal val="#ppt_x"/>
                                          </p:val>
                                        </p:tav>
                                        <p:tav tm="100000">
                                          <p:val>
                                            <p:strVal val="#ppt_x"/>
                                          </p:val>
                                        </p:tav>
                                      </p:tavLst>
                                    </p:anim>
                                    <p:anim calcmode="lin" valueType="num">
                                      <p:cBhvr>
                                        <p:cTn id="45" dur="1000" fill="hold"/>
                                        <p:tgtEl>
                                          <p:spTgt spid="118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7000"/>
                                  </p:stCondLst>
                                  <p:childTnLst>
                                    <p:set>
                                      <p:cBhvr>
                                        <p:cTn id="47" dur="1" fill="hold">
                                          <p:stCondLst>
                                            <p:cond delay="0"/>
                                          </p:stCondLst>
                                        </p:cTn>
                                        <p:tgtEl>
                                          <p:spTgt spid="1184"/>
                                        </p:tgtEl>
                                        <p:attrNameLst>
                                          <p:attrName>style.visibility</p:attrName>
                                        </p:attrNameLst>
                                      </p:cBhvr>
                                      <p:to>
                                        <p:strVal val="visible"/>
                                      </p:to>
                                    </p:set>
                                    <p:animEffect transition="in" filter="fade">
                                      <p:cBhvr>
                                        <p:cTn id="48" dur="1000"/>
                                        <p:tgtEl>
                                          <p:spTgt spid="1184"/>
                                        </p:tgtEl>
                                      </p:cBhvr>
                                    </p:animEffect>
                                    <p:anim calcmode="lin" valueType="num">
                                      <p:cBhvr>
                                        <p:cTn id="49" dur="1000" fill="hold"/>
                                        <p:tgtEl>
                                          <p:spTgt spid="1184"/>
                                        </p:tgtEl>
                                        <p:attrNameLst>
                                          <p:attrName>ppt_x</p:attrName>
                                        </p:attrNameLst>
                                      </p:cBhvr>
                                      <p:tavLst>
                                        <p:tav tm="0">
                                          <p:val>
                                            <p:strVal val="#ppt_x"/>
                                          </p:val>
                                        </p:tav>
                                        <p:tav tm="100000">
                                          <p:val>
                                            <p:strVal val="#ppt_x"/>
                                          </p:val>
                                        </p:tav>
                                      </p:tavLst>
                                    </p:anim>
                                    <p:anim calcmode="lin" valueType="num">
                                      <p:cBhvr>
                                        <p:cTn id="50" dur="1000" fill="hold"/>
                                        <p:tgtEl>
                                          <p:spTgt spid="1184"/>
                                        </p:tgtEl>
                                        <p:attrNameLst>
                                          <p:attrName>ppt_y</p:attrName>
                                        </p:attrNameLst>
                                      </p:cBhvr>
                                      <p:tavLst>
                                        <p:tav tm="0">
                                          <p:val>
                                            <p:strVal val="#ppt_y+.1"/>
                                          </p:val>
                                        </p:tav>
                                        <p:tav tm="100000">
                                          <p:val>
                                            <p:strVal val="#ppt_y"/>
                                          </p:val>
                                        </p:tav>
                                      </p:tavLst>
                                    </p:anim>
                                  </p:childTnLst>
                                </p:cTn>
                              </p:par>
                            </p:childTnLst>
                          </p:cTn>
                        </p:par>
                        <p:par>
                          <p:cTn id="51" fill="hold">
                            <p:stCondLst>
                              <p:cond delay="17001"/>
                            </p:stCondLst>
                            <p:childTnLst>
                              <p:par>
                                <p:cTn id="52" presetID="31" presetClass="exit" presetSubtype="0" fill="hold" nodeType="afterEffect">
                                  <p:stCondLst>
                                    <p:cond delay="13000"/>
                                  </p:stCondLst>
                                  <p:childTnLst>
                                    <p:anim calcmode="lin" valueType="num">
                                      <p:cBhvr>
                                        <p:cTn id="53" dur="1000"/>
                                        <p:tgtEl>
                                          <p:spTgt spid="1174"/>
                                        </p:tgtEl>
                                        <p:attrNameLst>
                                          <p:attrName>ppt_w</p:attrName>
                                        </p:attrNameLst>
                                      </p:cBhvr>
                                      <p:tavLst>
                                        <p:tav tm="0">
                                          <p:val>
                                            <p:strVal val="ppt_w"/>
                                          </p:val>
                                        </p:tav>
                                        <p:tav tm="100000">
                                          <p:val>
                                            <p:fltVal val="0"/>
                                          </p:val>
                                        </p:tav>
                                      </p:tavLst>
                                    </p:anim>
                                    <p:anim calcmode="lin" valueType="num">
                                      <p:cBhvr>
                                        <p:cTn id="54" dur="1000"/>
                                        <p:tgtEl>
                                          <p:spTgt spid="1174"/>
                                        </p:tgtEl>
                                        <p:attrNameLst>
                                          <p:attrName>ppt_h</p:attrName>
                                        </p:attrNameLst>
                                      </p:cBhvr>
                                      <p:tavLst>
                                        <p:tav tm="0">
                                          <p:val>
                                            <p:strVal val="ppt_h"/>
                                          </p:val>
                                        </p:tav>
                                        <p:tav tm="100000">
                                          <p:val>
                                            <p:fltVal val="0"/>
                                          </p:val>
                                        </p:tav>
                                      </p:tavLst>
                                    </p:anim>
                                    <p:anim calcmode="lin" valueType="num">
                                      <p:cBhvr>
                                        <p:cTn id="55" dur="1000"/>
                                        <p:tgtEl>
                                          <p:spTgt spid="1174"/>
                                        </p:tgtEl>
                                        <p:attrNameLst>
                                          <p:attrName>style.rotation</p:attrName>
                                        </p:attrNameLst>
                                      </p:cBhvr>
                                      <p:tavLst>
                                        <p:tav tm="0">
                                          <p:val>
                                            <p:fltVal val="0"/>
                                          </p:val>
                                        </p:tav>
                                        <p:tav tm="100000">
                                          <p:val>
                                            <p:fltVal val="90"/>
                                          </p:val>
                                        </p:tav>
                                      </p:tavLst>
                                    </p:anim>
                                    <p:animEffect transition="out" filter="fade">
                                      <p:cBhvr>
                                        <p:cTn id="56" dur="1000"/>
                                        <p:tgtEl>
                                          <p:spTgt spid="1174"/>
                                        </p:tgtEl>
                                      </p:cBhvr>
                                    </p:animEffect>
                                    <p:set>
                                      <p:cBhvr>
                                        <p:cTn id="57" dur="1" fill="hold">
                                          <p:stCondLst>
                                            <p:cond delay="999"/>
                                          </p:stCondLst>
                                        </p:cTn>
                                        <p:tgtEl>
                                          <p:spTgt spid="1174"/>
                                        </p:tgtEl>
                                        <p:attrNameLst>
                                          <p:attrName>style.visibility</p:attrName>
                                        </p:attrNameLst>
                                      </p:cBhvr>
                                      <p:to>
                                        <p:strVal val="hidden"/>
                                      </p:to>
                                    </p:set>
                                  </p:childTnLst>
                                </p:cTn>
                              </p:par>
                              <p:par>
                                <p:cTn id="58" presetID="31" presetClass="exit" presetSubtype="0" fill="hold" grpId="1" nodeType="withEffect">
                                  <p:stCondLst>
                                    <p:cond delay="13000"/>
                                  </p:stCondLst>
                                  <p:childTnLst>
                                    <p:anim calcmode="lin" valueType="num">
                                      <p:cBhvr>
                                        <p:cTn id="59" dur="1000"/>
                                        <p:tgtEl>
                                          <p:spTgt spid="1171"/>
                                        </p:tgtEl>
                                        <p:attrNameLst>
                                          <p:attrName>ppt_w</p:attrName>
                                        </p:attrNameLst>
                                      </p:cBhvr>
                                      <p:tavLst>
                                        <p:tav tm="0">
                                          <p:val>
                                            <p:strVal val="ppt_w"/>
                                          </p:val>
                                        </p:tav>
                                        <p:tav tm="100000">
                                          <p:val>
                                            <p:fltVal val="0"/>
                                          </p:val>
                                        </p:tav>
                                      </p:tavLst>
                                    </p:anim>
                                    <p:anim calcmode="lin" valueType="num">
                                      <p:cBhvr>
                                        <p:cTn id="60" dur="1000"/>
                                        <p:tgtEl>
                                          <p:spTgt spid="1171"/>
                                        </p:tgtEl>
                                        <p:attrNameLst>
                                          <p:attrName>ppt_h</p:attrName>
                                        </p:attrNameLst>
                                      </p:cBhvr>
                                      <p:tavLst>
                                        <p:tav tm="0">
                                          <p:val>
                                            <p:strVal val="ppt_h"/>
                                          </p:val>
                                        </p:tav>
                                        <p:tav tm="100000">
                                          <p:val>
                                            <p:fltVal val="0"/>
                                          </p:val>
                                        </p:tav>
                                      </p:tavLst>
                                    </p:anim>
                                    <p:anim calcmode="lin" valueType="num">
                                      <p:cBhvr>
                                        <p:cTn id="61" dur="1000"/>
                                        <p:tgtEl>
                                          <p:spTgt spid="1171"/>
                                        </p:tgtEl>
                                        <p:attrNameLst>
                                          <p:attrName>style.rotation</p:attrName>
                                        </p:attrNameLst>
                                      </p:cBhvr>
                                      <p:tavLst>
                                        <p:tav tm="0">
                                          <p:val>
                                            <p:fltVal val="0"/>
                                          </p:val>
                                        </p:tav>
                                        <p:tav tm="100000">
                                          <p:val>
                                            <p:fltVal val="90"/>
                                          </p:val>
                                        </p:tav>
                                      </p:tavLst>
                                    </p:anim>
                                    <p:animEffect transition="out" filter="fade">
                                      <p:cBhvr>
                                        <p:cTn id="62" dur="1000"/>
                                        <p:tgtEl>
                                          <p:spTgt spid="1171"/>
                                        </p:tgtEl>
                                      </p:cBhvr>
                                    </p:animEffect>
                                    <p:set>
                                      <p:cBhvr>
                                        <p:cTn id="63" dur="1" fill="hold">
                                          <p:stCondLst>
                                            <p:cond delay="999"/>
                                          </p:stCondLst>
                                        </p:cTn>
                                        <p:tgtEl>
                                          <p:spTgt spid="1171"/>
                                        </p:tgtEl>
                                        <p:attrNameLst>
                                          <p:attrName>style.visibility</p:attrName>
                                        </p:attrNameLst>
                                      </p:cBhvr>
                                      <p:to>
                                        <p:strVal val="hidden"/>
                                      </p:to>
                                    </p:set>
                                  </p:childTnLst>
                                </p:cTn>
                              </p:par>
                              <p:par>
                                <p:cTn id="64" presetID="53" presetClass="exit" presetSubtype="32" fill="hold" nodeType="withEffect">
                                  <p:stCondLst>
                                    <p:cond delay="13000"/>
                                  </p:stCondLst>
                                  <p:childTnLst>
                                    <p:anim calcmode="lin" valueType="num">
                                      <p:cBhvr>
                                        <p:cTn id="65" dur="500"/>
                                        <p:tgtEl>
                                          <p:spTgt spid="1182"/>
                                        </p:tgtEl>
                                        <p:attrNameLst>
                                          <p:attrName>ppt_w</p:attrName>
                                        </p:attrNameLst>
                                      </p:cBhvr>
                                      <p:tavLst>
                                        <p:tav tm="0">
                                          <p:val>
                                            <p:strVal val="ppt_w"/>
                                          </p:val>
                                        </p:tav>
                                        <p:tav tm="100000">
                                          <p:val>
                                            <p:fltVal val="0"/>
                                          </p:val>
                                        </p:tav>
                                      </p:tavLst>
                                    </p:anim>
                                    <p:anim calcmode="lin" valueType="num">
                                      <p:cBhvr>
                                        <p:cTn id="66" dur="500"/>
                                        <p:tgtEl>
                                          <p:spTgt spid="1182"/>
                                        </p:tgtEl>
                                        <p:attrNameLst>
                                          <p:attrName>ppt_h</p:attrName>
                                        </p:attrNameLst>
                                      </p:cBhvr>
                                      <p:tavLst>
                                        <p:tav tm="0">
                                          <p:val>
                                            <p:strVal val="ppt_h"/>
                                          </p:val>
                                        </p:tav>
                                        <p:tav tm="100000">
                                          <p:val>
                                            <p:fltVal val="0"/>
                                          </p:val>
                                        </p:tav>
                                      </p:tavLst>
                                    </p:anim>
                                    <p:animEffect transition="out" filter="fade">
                                      <p:cBhvr>
                                        <p:cTn id="67" dur="500"/>
                                        <p:tgtEl>
                                          <p:spTgt spid="1182"/>
                                        </p:tgtEl>
                                      </p:cBhvr>
                                    </p:animEffect>
                                    <p:set>
                                      <p:cBhvr>
                                        <p:cTn id="68" dur="1" fill="hold">
                                          <p:stCondLst>
                                            <p:cond delay="499"/>
                                          </p:stCondLst>
                                        </p:cTn>
                                        <p:tgtEl>
                                          <p:spTgt spid="1182"/>
                                        </p:tgtEl>
                                        <p:attrNameLst>
                                          <p:attrName>style.visibility</p:attrName>
                                        </p:attrNameLst>
                                      </p:cBhvr>
                                      <p:to>
                                        <p:strVal val="hidden"/>
                                      </p:to>
                                    </p:set>
                                  </p:childTnLst>
                                </p:cTn>
                              </p:par>
                              <p:par>
                                <p:cTn id="69" presetID="53" presetClass="exit" presetSubtype="32" fill="hold" nodeType="withEffect">
                                  <p:stCondLst>
                                    <p:cond delay="13000"/>
                                  </p:stCondLst>
                                  <p:childTnLst>
                                    <p:anim calcmode="lin" valueType="num">
                                      <p:cBhvr>
                                        <p:cTn id="70" dur="500"/>
                                        <p:tgtEl>
                                          <p:spTgt spid="1183"/>
                                        </p:tgtEl>
                                        <p:attrNameLst>
                                          <p:attrName>ppt_w</p:attrName>
                                        </p:attrNameLst>
                                      </p:cBhvr>
                                      <p:tavLst>
                                        <p:tav tm="0">
                                          <p:val>
                                            <p:strVal val="ppt_w"/>
                                          </p:val>
                                        </p:tav>
                                        <p:tav tm="100000">
                                          <p:val>
                                            <p:fltVal val="0"/>
                                          </p:val>
                                        </p:tav>
                                      </p:tavLst>
                                    </p:anim>
                                    <p:anim calcmode="lin" valueType="num">
                                      <p:cBhvr>
                                        <p:cTn id="71" dur="500"/>
                                        <p:tgtEl>
                                          <p:spTgt spid="1183"/>
                                        </p:tgtEl>
                                        <p:attrNameLst>
                                          <p:attrName>ppt_h</p:attrName>
                                        </p:attrNameLst>
                                      </p:cBhvr>
                                      <p:tavLst>
                                        <p:tav tm="0">
                                          <p:val>
                                            <p:strVal val="ppt_h"/>
                                          </p:val>
                                        </p:tav>
                                        <p:tav tm="100000">
                                          <p:val>
                                            <p:fltVal val="0"/>
                                          </p:val>
                                        </p:tav>
                                      </p:tavLst>
                                    </p:anim>
                                    <p:animEffect transition="out" filter="fade">
                                      <p:cBhvr>
                                        <p:cTn id="72" dur="500"/>
                                        <p:tgtEl>
                                          <p:spTgt spid="1183"/>
                                        </p:tgtEl>
                                      </p:cBhvr>
                                    </p:animEffect>
                                    <p:set>
                                      <p:cBhvr>
                                        <p:cTn id="73" dur="1" fill="hold">
                                          <p:stCondLst>
                                            <p:cond delay="499"/>
                                          </p:stCondLst>
                                        </p:cTn>
                                        <p:tgtEl>
                                          <p:spTgt spid="1183"/>
                                        </p:tgtEl>
                                        <p:attrNameLst>
                                          <p:attrName>style.visibility</p:attrName>
                                        </p:attrNameLst>
                                      </p:cBhvr>
                                      <p:to>
                                        <p:strVal val="hidden"/>
                                      </p:to>
                                    </p:set>
                                  </p:childTnLst>
                                </p:cTn>
                              </p:par>
                              <p:par>
                                <p:cTn id="74" presetID="53" presetClass="exit" presetSubtype="32" fill="hold" nodeType="withEffect">
                                  <p:stCondLst>
                                    <p:cond delay="13000"/>
                                  </p:stCondLst>
                                  <p:childTnLst>
                                    <p:anim calcmode="lin" valueType="num">
                                      <p:cBhvr>
                                        <p:cTn id="75" dur="500"/>
                                        <p:tgtEl>
                                          <p:spTgt spid="1180"/>
                                        </p:tgtEl>
                                        <p:attrNameLst>
                                          <p:attrName>ppt_w</p:attrName>
                                        </p:attrNameLst>
                                      </p:cBhvr>
                                      <p:tavLst>
                                        <p:tav tm="0">
                                          <p:val>
                                            <p:strVal val="ppt_w"/>
                                          </p:val>
                                        </p:tav>
                                        <p:tav tm="100000">
                                          <p:val>
                                            <p:fltVal val="0"/>
                                          </p:val>
                                        </p:tav>
                                      </p:tavLst>
                                    </p:anim>
                                    <p:anim calcmode="lin" valueType="num">
                                      <p:cBhvr>
                                        <p:cTn id="76" dur="500"/>
                                        <p:tgtEl>
                                          <p:spTgt spid="1180"/>
                                        </p:tgtEl>
                                        <p:attrNameLst>
                                          <p:attrName>ppt_h</p:attrName>
                                        </p:attrNameLst>
                                      </p:cBhvr>
                                      <p:tavLst>
                                        <p:tav tm="0">
                                          <p:val>
                                            <p:strVal val="ppt_h"/>
                                          </p:val>
                                        </p:tav>
                                        <p:tav tm="100000">
                                          <p:val>
                                            <p:fltVal val="0"/>
                                          </p:val>
                                        </p:tav>
                                      </p:tavLst>
                                    </p:anim>
                                    <p:animEffect transition="out" filter="fade">
                                      <p:cBhvr>
                                        <p:cTn id="77" dur="500"/>
                                        <p:tgtEl>
                                          <p:spTgt spid="1180"/>
                                        </p:tgtEl>
                                      </p:cBhvr>
                                    </p:animEffect>
                                    <p:set>
                                      <p:cBhvr>
                                        <p:cTn id="78" dur="1" fill="hold">
                                          <p:stCondLst>
                                            <p:cond delay="499"/>
                                          </p:stCondLst>
                                        </p:cTn>
                                        <p:tgtEl>
                                          <p:spTgt spid="1180"/>
                                        </p:tgtEl>
                                        <p:attrNameLst>
                                          <p:attrName>style.visibility</p:attrName>
                                        </p:attrNameLst>
                                      </p:cBhvr>
                                      <p:to>
                                        <p:strVal val="hidden"/>
                                      </p:to>
                                    </p:set>
                                  </p:childTnLst>
                                </p:cTn>
                              </p:par>
                              <p:par>
                                <p:cTn id="79" presetID="53" presetClass="exit" presetSubtype="32" fill="hold" grpId="1" nodeType="withEffect">
                                  <p:stCondLst>
                                    <p:cond delay="13000"/>
                                  </p:stCondLst>
                                  <p:childTnLst>
                                    <p:anim calcmode="lin" valueType="num">
                                      <p:cBhvr>
                                        <p:cTn id="80" dur="500"/>
                                        <p:tgtEl>
                                          <p:spTgt spid="1186"/>
                                        </p:tgtEl>
                                        <p:attrNameLst>
                                          <p:attrName>ppt_w</p:attrName>
                                        </p:attrNameLst>
                                      </p:cBhvr>
                                      <p:tavLst>
                                        <p:tav tm="0">
                                          <p:val>
                                            <p:strVal val="ppt_w"/>
                                          </p:val>
                                        </p:tav>
                                        <p:tav tm="100000">
                                          <p:val>
                                            <p:fltVal val="0"/>
                                          </p:val>
                                        </p:tav>
                                      </p:tavLst>
                                    </p:anim>
                                    <p:anim calcmode="lin" valueType="num">
                                      <p:cBhvr>
                                        <p:cTn id="81" dur="500"/>
                                        <p:tgtEl>
                                          <p:spTgt spid="1186"/>
                                        </p:tgtEl>
                                        <p:attrNameLst>
                                          <p:attrName>ppt_h</p:attrName>
                                        </p:attrNameLst>
                                      </p:cBhvr>
                                      <p:tavLst>
                                        <p:tav tm="0">
                                          <p:val>
                                            <p:strVal val="ppt_h"/>
                                          </p:val>
                                        </p:tav>
                                        <p:tav tm="100000">
                                          <p:val>
                                            <p:fltVal val="0"/>
                                          </p:val>
                                        </p:tav>
                                      </p:tavLst>
                                    </p:anim>
                                    <p:animEffect transition="out" filter="fade">
                                      <p:cBhvr>
                                        <p:cTn id="82" dur="500"/>
                                        <p:tgtEl>
                                          <p:spTgt spid="1186"/>
                                        </p:tgtEl>
                                      </p:cBhvr>
                                    </p:animEffect>
                                    <p:set>
                                      <p:cBhvr>
                                        <p:cTn id="83" dur="1" fill="hold">
                                          <p:stCondLst>
                                            <p:cond delay="499"/>
                                          </p:stCondLst>
                                        </p:cTn>
                                        <p:tgtEl>
                                          <p:spTgt spid="1186"/>
                                        </p:tgtEl>
                                        <p:attrNameLst>
                                          <p:attrName>style.visibility</p:attrName>
                                        </p:attrNameLst>
                                      </p:cBhvr>
                                      <p:to>
                                        <p:strVal val="hidden"/>
                                      </p:to>
                                    </p:set>
                                  </p:childTnLst>
                                </p:cTn>
                              </p:par>
                              <p:par>
                                <p:cTn id="84" presetID="53" presetClass="exit" presetSubtype="32" fill="hold" grpId="1" nodeType="withEffect">
                                  <p:stCondLst>
                                    <p:cond delay="13000"/>
                                  </p:stCondLst>
                                  <p:childTnLst>
                                    <p:anim calcmode="lin" valueType="num">
                                      <p:cBhvr>
                                        <p:cTn id="85" dur="500"/>
                                        <p:tgtEl>
                                          <p:spTgt spid="1185"/>
                                        </p:tgtEl>
                                        <p:attrNameLst>
                                          <p:attrName>ppt_w</p:attrName>
                                        </p:attrNameLst>
                                      </p:cBhvr>
                                      <p:tavLst>
                                        <p:tav tm="0">
                                          <p:val>
                                            <p:strVal val="ppt_w"/>
                                          </p:val>
                                        </p:tav>
                                        <p:tav tm="100000">
                                          <p:val>
                                            <p:fltVal val="0"/>
                                          </p:val>
                                        </p:tav>
                                      </p:tavLst>
                                    </p:anim>
                                    <p:anim calcmode="lin" valueType="num">
                                      <p:cBhvr>
                                        <p:cTn id="86" dur="500"/>
                                        <p:tgtEl>
                                          <p:spTgt spid="1185"/>
                                        </p:tgtEl>
                                        <p:attrNameLst>
                                          <p:attrName>ppt_h</p:attrName>
                                        </p:attrNameLst>
                                      </p:cBhvr>
                                      <p:tavLst>
                                        <p:tav tm="0">
                                          <p:val>
                                            <p:strVal val="ppt_h"/>
                                          </p:val>
                                        </p:tav>
                                        <p:tav tm="100000">
                                          <p:val>
                                            <p:fltVal val="0"/>
                                          </p:val>
                                        </p:tav>
                                      </p:tavLst>
                                    </p:anim>
                                    <p:animEffect transition="out" filter="fade">
                                      <p:cBhvr>
                                        <p:cTn id="87" dur="500"/>
                                        <p:tgtEl>
                                          <p:spTgt spid="1185"/>
                                        </p:tgtEl>
                                      </p:cBhvr>
                                    </p:animEffect>
                                    <p:set>
                                      <p:cBhvr>
                                        <p:cTn id="88" dur="1" fill="hold">
                                          <p:stCondLst>
                                            <p:cond delay="499"/>
                                          </p:stCondLst>
                                        </p:cTn>
                                        <p:tgtEl>
                                          <p:spTgt spid="1185"/>
                                        </p:tgtEl>
                                        <p:attrNameLst>
                                          <p:attrName>style.visibility</p:attrName>
                                        </p:attrNameLst>
                                      </p:cBhvr>
                                      <p:to>
                                        <p:strVal val="hidden"/>
                                      </p:to>
                                    </p:set>
                                  </p:childTnLst>
                                </p:cTn>
                              </p:par>
                              <p:par>
                                <p:cTn id="89" presetID="53" presetClass="exit" presetSubtype="32" fill="hold" grpId="1" nodeType="withEffect">
                                  <p:stCondLst>
                                    <p:cond delay="13000"/>
                                  </p:stCondLst>
                                  <p:childTnLst>
                                    <p:anim calcmode="lin" valueType="num">
                                      <p:cBhvr>
                                        <p:cTn id="90" dur="500"/>
                                        <p:tgtEl>
                                          <p:spTgt spid="1184"/>
                                        </p:tgtEl>
                                        <p:attrNameLst>
                                          <p:attrName>ppt_w</p:attrName>
                                        </p:attrNameLst>
                                      </p:cBhvr>
                                      <p:tavLst>
                                        <p:tav tm="0">
                                          <p:val>
                                            <p:strVal val="ppt_w"/>
                                          </p:val>
                                        </p:tav>
                                        <p:tav tm="100000">
                                          <p:val>
                                            <p:fltVal val="0"/>
                                          </p:val>
                                        </p:tav>
                                      </p:tavLst>
                                    </p:anim>
                                    <p:anim calcmode="lin" valueType="num">
                                      <p:cBhvr>
                                        <p:cTn id="91" dur="500"/>
                                        <p:tgtEl>
                                          <p:spTgt spid="1184"/>
                                        </p:tgtEl>
                                        <p:attrNameLst>
                                          <p:attrName>ppt_h</p:attrName>
                                        </p:attrNameLst>
                                      </p:cBhvr>
                                      <p:tavLst>
                                        <p:tav tm="0">
                                          <p:val>
                                            <p:strVal val="ppt_h"/>
                                          </p:val>
                                        </p:tav>
                                        <p:tav tm="100000">
                                          <p:val>
                                            <p:fltVal val="0"/>
                                          </p:val>
                                        </p:tav>
                                      </p:tavLst>
                                    </p:anim>
                                    <p:animEffect transition="out" filter="fade">
                                      <p:cBhvr>
                                        <p:cTn id="92" dur="500"/>
                                        <p:tgtEl>
                                          <p:spTgt spid="1184"/>
                                        </p:tgtEl>
                                      </p:cBhvr>
                                    </p:animEffect>
                                    <p:set>
                                      <p:cBhvr>
                                        <p:cTn id="93" dur="1" fill="hold">
                                          <p:stCondLst>
                                            <p:cond delay="499"/>
                                          </p:stCondLst>
                                        </p:cTn>
                                        <p:tgtEl>
                                          <p:spTgt spid="1184"/>
                                        </p:tgtEl>
                                        <p:attrNameLst>
                                          <p:attrName>style.visibility</p:attrName>
                                        </p:attrNameLst>
                                      </p:cBhvr>
                                      <p:to>
                                        <p:strVal val="hidden"/>
                                      </p:to>
                                    </p:set>
                                  </p:childTnLst>
                                </p:cTn>
                              </p:par>
                              <p:par>
                                <p:cTn id="94" presetID="53" presetClass="exit" presetSubtype="32" fill="hold" nodeType="withEffect">
                                  <p:stCondLst>
                                    <p:cond delay="13000"/>
                                  </p:stCondLst>
                                  <p:childTnLst>
                                    <p:anim calcmode="lin" valueType="num">
                                      <p:cBhvr>
                                        <p:cTn id="95" dur="500"/>
                                        <p:tgtEl>
                                          <p:spTgt spid="1181"/>
                                        </p:tgtEl>
                                        <p:attrNameLst>
                                          <p:attrName>ppt_w</p:attrName>
                                        </p:attrNameLst>
                                      </p:cBhvr>
                                      <p:tavLst>
                                        <p:tav tm="0">
                                          <p:val>
                                            <p:strVal val="ppt_w"/>
                                          </p:val>
                                        </p:tav>
                                        <p:tav tm="100000">
                                          <p:val>
                                            <p:fltVal val="0"/>
                                          </p:val>
                                        </p:tav>
                                      </p:tavLst>
                                    </p:anim>
                                    <p:anim calcmode="lin" valueType="num">
                                      <p:cBhvr>
                                        <p:cTn id="96" dur="500"/>
                                        <p:tgtEl>
                                          <p:spTgt spid="1181"/>
                                        </p:tgtEl>
                                        <p:attrNameLst>
                                          <p:attrName>ppt_h</p:attrName>
                                        </p:attrNameLst>
                                      </p:cBhvr>
                                      <p:tavLst>
                                        <p:tav tm="0">
                                          <p:val>
                                            <p:strVal val="ppt_h"/>
                                          </p:val>
                                        </p:tav>
                                        <p:tav tm="100000">
                                          <p:val>
                                            <p:fltVal val="0"/>
                                          </p:val>
                                        </p:tav>
                                      </p:tavLst>
                                    </p:anim>
                                    <p:animEffect transition="out" filter="fade">
                                      <p:cBhvr>
                                        <p:cTn id="97" dur="500"/>
                                        <p:tgtEl>
                                          <p:spTgt spid="1181"/>
                                        </p:tgtEl>
                                      </p:cBhvr>
                                    </p:animEffect>
                                    <p:set>
                                      <p:cBhvr>
                                        <p:cTn id="98" dur="1" fill="hold">
                                          <p:stCondLst>
                                            <p:cond delay="499"/>
                                          </p:stCondLst>
                                        </p:cTn>
                                        <p:tgtEl>
                                          <p:spTgt spid="1181"/>
                                        </p:tgtEl>
                                        <p:attrNameLst>
                                          <p:attrName>style.visibility</p:attrName>
                                        </p:attrNameLst>
                                      </p:cBhvr>
                                      <p:to>
                                        <p:strVal val="hidden"/>
                                      </p:to>
                                    </p:set>
                                  </p:childTnLst>
                                </p:cTn>
                              </p:par>
                            </p:childTnLst>
                          </p:cTn>
                        </p:par>
                        <p:par>
                          <p:cTn id="99" fill="hold">
                            <p:stCondLst>
                              <p:cond delay="31001"/>
                            </p:stCondLst>
                            <p:childTnLst>
                              <p:par>
                                <p:cTn id="100" presetID="10" presetClass="entr" presetSubtype="0" fill="hold" grpId="0" nodeType="afterEffect">
                                  <p:stCondLst>
                                    <p:cond delay="1000"/>
                                  </p:stCondLst>
                                  <p:childTnLst>
                                    <p:set>
                                      <p:cBhvr>
                                        <p:cTn id="101" dur="1" fill="hold">
                                          <p:stCondLst>
                                            <p:cond delay="0"/>
                                          </p:stCondLst>
                                        </p:cTn>
                                        <p:tgtEl>
                                          <p:spTgt spid="1179"/>
                                        </p:tgtEl>
                                        <p:attrNameLst>
                                          <p:attrName>style.visibility</p:attrName>
                                        </p:attrNameLst>
                                      </p:cBhvr>
                                      <p:to>
                                        <p:strVal val="visible"/>
                                      </p:to>
                                    </p:set>
                                    <p:animEffect transition="in" filter="fade">
                                      <p:cBhvr>
                                        <p:cTn id="102" dur="1000">
                                          <p:stCondLst>
                                            <p:cond delay="0"/>
                                          </p:stCondLst>
                                        </p:cTn>
                                        <p:tgtEl>
                                          <p:spTgt spid="1179"/>
                                        </p:tgtEl>
                                      </p:cBhvr>
                                    </p:animEffect>
                                  </p:childTnLst>
                                </p:cTn>
                              </p:par>
                            </p:childTnLst>
                          </p:cTn>
                        </p:par>
                        <p:par>
                          <p:cTn id="103" fill="hold">
                            <p:stCondLst>
                              <p:cond delay="33001"/>
                            </p:stCondLst>
                            <p:childTnLst>
                              <p:par>
                                <p:cTn id="104" presetID="10" presetClass="entr" presetSubtype="0" fill="hold" nodeType="afterEffect">
                                  <p:stCondLst>
                                    <p:cond delay="4000"/>
                                  </p:stCondLst>
                                  <p:childTnLst>
                                    <p:set>
                                      <p:cBhvr>
                                        <p:cTn id="105" dur="1" fill="hold">
                                          <p:stCondLst>
                                            <p:cond delay="0"/>
                                          </p:stCondLst>
                                        </p:cTn>
                                        <p:tgtEl>
                                          <p:spTgt spid="1187"/>
                                        </p:tgtEl>
                                        <p:attrNameLst>
                                          <p:attrName>style.visibility</p:attrName>
                                        </p:attrNameLst>
                                      </p:cBhvr>
                                      <p:to>
                                        <p:strVal val="visible"/>
                                      </p:to>
                                    </p:set>
                                    <p:animEffect transition="in" filter="fade">
                                      <p:cBhvr>
                                        <p:cTn id="106" dur="1000">
                                          <p:stCondLst>
                                            <p:cond delay="0"/>
                                          </p:stCondLst>
                                        </p:cTn>
                                        <p:tgtEl>
                                          <p:spTgt spid="118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7" fill="hold" display="0">
                  <p:stCondLst>
                    <p:cond delay="indefinite"/>
                  </p:stCondLst>
                  <p:endCondLst>
                    <p:cond evt="onStopAudio" delay="0">
                      <p:tgtEl>
                        <p:sldTgt/>
                      </p:tgtEl>
                    </p:cond>
                  </p:endCondLst>
                </p:cTn>
                <p:tgtEl>
                  <p:spTgt spid="1191"/>
                </p:tgtEl>
              </p:cMediaNode>
            </p:audio>
          </p:childTnLst>
        </p:cTn>
      </p:par>
    </p:tnLst>
    <p:bldLst>
      <p:bldP spid="1171" grpId="0" animBg="1" autoUpdateAnimBg="0"/>
      <p:bldP spid="1171" grpId="1" animBg="1" autoUpdateAnimBg="0"/>
      <p:bldP spid="1179" grpId="0" animBg="1" autoUpdateAnimBg="0"/>
      <p:bldP spid="1184" grpId="0" animBg="1" autoUpdateAnimBg="0"/>
      <p:bldP spid="1184" grpId="1" animBg="1" autoUpdateAnimBg="0"/>
      <p:bldP spid="1185" grpId="0" animBg="1" autoUpdateAnimBg="0"/>
      <p:bldP spid="1185" grpId="1" animBg="1" autoUpdateAnimBg="0"/>
      <p:bldP spid="1186" grpId="0" animBg="1" autoUpdateAnimBg="0"/>
      <p:bldP spid="1186" grpId="1" animBg="1" autoUpdateAnimBg="0"/>
    </p:bldLst>
  </p:timing>
  <p:extLst mod="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197" name="図 905"/>
          <p:cNvPicPr>
            <a:picLocks noChangeAspect="1"/>
          </p:cNvPicPr>
          <p:nvPr/>
        </p:nvPicPr>
        <p:blipFill>
          <a:blip r:embed="rId1"/>
          <a:stretch>
            <a:fillRect/>
          </a:stretch>
        </p:blipFill>
        <p:spPr>
          <a:xfrm>
            <a:off x="220847" y="694386"/>
            <a:ext cx="8669002" cy="4446987"/>
          </a:xfrm>
          <a:prstGeom prst="rect">
            <a:avLst/>
          </a:prstGeom>
        </p:spPr>
      </p:pic>
      <p:sp>
        <p:nvSpPr>
          <p:cNvPr id="1198" name="四角形 569"/>
          <p:cNvSpPr>
            <a:spLocks noGrp="1"/>
          </p:cNvSpPr>
          <p:nvPr>
            <p:ph type="title"/>
          </p:nvPr>
        </p:nvSpPr>
        <p:spPr>
          <a:xfrm>
            <a:off x="104811" y="96038"/>
            <a:ext cx="8647510" cy="722821"/>
          </a:xfrm>
          <a:prstGeom prst="rect">
            <a:avLst/>
          </a:prstGeom>
        </p:spPr>
        <p:txBody>
          <a:bodyPr>
            <a:normAutofit/>
          </a:bodyPr>
          <a:lstStyle/>
          <a:p>
            <a:pPr algn="l"/>
            <a:r>
              <a:rPr kumimoji="1" lang="ja-JP" altLang="en-US" sz="3200">
                <a:latin typeface="AR P明朝体U"/>
                <a:ea typeface="AR P明朝体U"/>
              </a:rPr>
              <a:t>江戸時代の川越 ～城下町模型</a:t>
            </a:r>
            <a:endParaRPr kumimoji="1" lang="ja-JP" altLang="en-US">
              <a:latin typeface="AR P明朝体U"/>
              <a:ea typeface="AR P明朝体U"/>
            </a:endParaRPr>
          </a:p>
        </p:txBody>
      </p:sp>
      <p:sp>
        <p:nvSpPr>
          <p:cNvPr id="1199" name="四角形 904"/>
          <p:cNvSpPr/>
          <p:nvPr/>
        </p:nvSpPr>
        <p:spPr>
          <a:xfrm>
            <a:off x="191033" y="0"/>
            <a:ext cx="7187628" cy="362195"/>
          </a:xfrm>
          <a:prstGeom prst="rect">
            <a:avLst/>
          </a:prstGeom>
        </p:spPr>
        <p:txBody>
          <a:bodyPr>
            <a:normAutofit/>
          </a:bodyPr>
          <a:lst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kumimoji="1" lang="ja-JP" altLang="en-US" sz="1400">
                <a:latin typeface="AR P明朝体U"/>
                <a:ea typeface="AR P明朝体U"/>
              </a:rPr>
              <a:t> え　 ど   じ  だい　　　　　 　　　　　じょう  か  まち　も　けい     </a:t>
            </a:r>
          </a:p>
        </p:txBody>
      </p:sp>
      <p:grpSp>
        <p:nvGrpSpPr>
          <p:cNvPr id="1200" name="グループ 941"/>
          <p:cNvGrpSpPr/>
          <p:nvPr/>
        </p:nvGrpSpPr>
        <p:grpSpPr>
          <a:xfrm>
            <a:off x="6224477" y="2979331"/>
            <a:ext cx="2527844" cy="2100668"/>
            <a:chOff x="6224477" y="2979331"/>
            <a:chExt cx="2527844" cy="2100668"/>
          </a:xfrm>
        </p:grpSpPr>
        <p:sp>
          <p:nvSpPr>
            <p:cNvPr id="1201" name="図形 938"/>
            <p:cNvSpPr/>
            <p:nvPr/>
          </p:nvSpPr>
          <p:spPr>
            <a:xfrm>
              <a:off x="6224477" y="2979331"/>
              <a:ext cx="2527844" cy="2100668"/>
            </a:xfrm>
            <a:prstGeom prst="wedgeRectCallout">
              <a:avLst>
                <a:gd name="adj1" fmla="val -49614"/>
                <a:gd name="adj2" fmla="val -7117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02" name="図 939"/>
            <p:cNvPicPr>
              <a:picLocks noChangeAspect="1"/>
            </p:cNvPicPr>
            <p:nvPr/>
          </p:nvPicPr>
          <p:blipFill>
            <a:blip r:embed="rId2"/>
            <a:stretch>
              <a:fillRect/>
            </a:stretch>
          </p:blipFill>
          <p:spPr>
            <a:xfrm>
              <a:off x="6292842" y="3165159"/>
              <a:ext cx="2391114" cy="1793335"/>
            </a:xfrm>
            <a:prstGeom prst="rect">
              <a:avLst/>
            </a:prstGeom>
          </p:spPr>
        </p:pic>
        <p:sp>
          <p:nvSpPr>
            <p:cNvPr id="1203" name="テキスト 940"/>
            <p:cNvSpPr txBox="1"/>
            <p:nvPr/>
          </p:nvSpPr>
          <p:spPr>
            <a:xfrm>
              <a:off x="7779922" y="3099373"/>
              <a:ext cx="972399" cy="368439"/>
            </a:xfrm>
            <a:prstGeom prst="rect">
              <a:avLst/>
            </a:prstGeom>
          </p:spPr>
          <p:txBody>
            <a:bodyPr>
              <a:spAutoFit/>
            </a:bodyPr>
            <a:lstStyle/>
            <a:p>
              <a:pPr>
                <a:defRPr lang="ja-JP" altLang="en-US"/>
              </a:pPr>
              <a:r>
                <a:rPr lang="ja-JP" altLang="en-US" b="1" dirty="0">
                  <a:solidFill>
                    <a:schemeClr val="bg1"/>
                  </a:solidFill>
                  <a:latin typeface="+mj-ea"/>
                  <a:ea typeface="+mj-ea"/>
                </a:rPr>
                <a:t>札ノ辻</a:t>
              </a:r>
            </a:p>
          </p:txBody>
        </p:sp>
      </p:grpSp>
      <p:sp>
        <p:nvSpPr>
          <p:cNvPr id="1204" name="直線 34"/>
          <p:cNvSpPr/>
          <p:nvPr/>
        </p:nvSpPr>
        <p:spPr>
          <a:xfrm flipH="1" flipV="1">
            <a:off x="5730747" y="1568529"/>
            <a:ext cx="497961" cy="957201"/>
          </a:xfrm>
          <a:prstGeom prst="line">
            <a:avLst/>
          </a:prstGeom>
          <a:ln w="57150" cap="flat" cmpd="sng" algn="ctr">
            <a:solidFill>
              <a:schemeClr val="accent1">
                <a:shade val="60000"/>
                <a:satMod val="300000"/>
              </a:schemeClr>
            </a:solidFill>
            <a:prstDash val="solid"/>
          </a:ln>
        </p:spPr>
        <p:style>
          <a:lnRef idx="1">
            <a:schemeClr val="accent1"/>
          </a:lnRef>
          <a:fillRef idx="0">
            <a:schemeClr val="accent1"/>
          </a:fillRef>
          <a:effectRef idx="0">
            <a:schemeClr val="accent1"/>
          </a:effectRef>
          <a:fontRef idx="minor">
            <a:schemeClr val="tx1"/>
          </a:fontRef>
        </p:style>
      </p:sp>
      <p:sp>
        <p:nvSpPr>
          <p:cNvPr id="1205" name="図形 94"/>
          <p:cNvSpPr/>
          <p:nvPr/>
        </p:nvSpPr>
        <p:spPr>
          <a:xfrm>
            <a:off x="4792738" y="2358571"/>
            <a:ext cx="1253078" cy="160871"/>
          </a:xfrm>
          <a:prstGeom prst="rightArrow">
            <a:avLst>
              <a:gd name="adj1" fmla="val 50000"/>
              <a:gd name="adj2" fmla="val 1909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grpSp>
        <p:nvGrpSpPr>
          <p:cNvPr id="1206" name="グループ 72"/>
          <p:cNvGrpSpPr/>
          <p:nvPr/>
        </p:nvGrpSpPr>
        <p:grpSpPr>
          <a:xfrm>
            <a:off x="522898" y="1468997"/>
            <a:ext cx="4584818" cy="3349803"/>
            <a:chOff x="841616" y="2978893"/>
            <a:chExt cx="2536926" cy="1853553"/>
          </a:xfrm>
        </p:grpSpPr>
        <p:sp>
          <p:nvSpPr>
            <p:cNvPr id="1207" name="図形 35"/>
            <p:cNvSpPr/>
            <p:nvPr/>
          </p:nvSpPr>
          <p:spPr>
            <a:xfrm>
              <a:off x="841616" y="2978893"/>
              <a:ext cx="2536926" cy="1853553"/>
            </a:xfrm>
            <a:prstGeom prst="wedgeRectCallout">
              <a:avLst>
                <a:gd name="adj1" fmla="val 64772"/>
                <a:gd name="adj2" fmla="val -3757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08" name="図 36"/>
            <p:cNvPicPr>
              <a:picLocks noChangeAspect="1"/>
            </p:cNvPicPr>
            <p:nvPr/>
          </p:nvPicPr>
          <p:blipFill>
            <a:blip r:embed="rId3"/>
            <a:stretch>
              <a:fillRect/>
            </a:stretch>
          </p:blipFill>
          <p:spPr>
            <a:xfrm>
              <a:off x="961867" y="3045183"/>
              <a:ext cx="2242388" cy="1681791"/>
            </a:xfrm>
            <a:prstGeom prst="rect">
              <a:avLst/>
            </a:prstGeom>
          </p:spPr>
        </p:pic>
      </p:grpSp>
      <p:sp>
        <p:nvSpPr>
          <p:cNvPr id="1209" name="楕円 133"/>
          <p:cNvSpPr/>
          <p:nvPr/>
        </p:nvSpPr>
        <p:spPr>
          <a:xfrm>
            <a:off x="6041078" y="2364860"/>
            <a:ext cx="375261" cy="321741"/>
          </a:xfrm>
          <a:prstGeom prst="ellipse">
            <a:avLst/>
          </a:prstGeom>
          <a:noFill/>
          <a:ln w="57150" cap="flat" cmpd="sng" algn="ctr">
            <a:solidFill>
              <a:srgbClr val="FF00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pic>
        <p:nvPicPr>
          <p:cNvPr id="1210" name="foc4CA8.wav"/>
          <p:cNvPicPr>
            <a:picLocks noChangeAspect="1"/>
          </p:cNvPicPr>
          <p:nvPr>
            <a:audioFile r:link="rId4" contentType="audio/x-wav"/>
            <p:extLst>
              <p:ext uri="{DAA4B4D4-6D71-4841-9C94-3DE7FCFB9230}">
                <p14:media xmlns:p14="http://schemas.microsoft.com/office/powerpoint/2010/main" r:embed="rId5"/>
              </p:ext>
            </p:extLst>
          </p:nvPr>
        </p:nvPicPr>
        <p:blipFill>
          <a:blip r:embed="rId6"/>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0" advTm="50000" p14:dur="700">
        <p:fade/>
      </p:transition>
    </mc:Choice>
    <mc:Fallback>
      <p:transition spd="med" advClick="0" advTm="5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0"/>
                                        </p:tgtEl>
                                      </p:cBhvr>
                                    </p:cmd>
                                  </p:childTnLst>
                                </p:cTn>
                              </p:par>
                              <p:par>
                                <p:cTn id="7" presetID="22" presetClass="entr" presetSubtype="8" fill="hold" grpId="0" nodeType="withEffect">
                                  <p:stCondLst>
                                    <p:cond delay="1000"/>
                                  </p:stCondLst>
                                  <p:childTnLst>
                                    <p:set>
                                      <p:cBhvr>
                                        <p:cTn id="8" dur="1" fill="hold">
                                          <p:stCondLst>
                                            <p:cond delay="0"/>
                                          </p:stCondLst>
                                        </p:cTn>
                                        <p:tgtEl>
                                          <p:spTgt spid="1205"/>
                                        </p:tgtEl>
                                        <p:attrNameLst>
                                          <p:attrName>style.visibility</p:attrName>
                                        </p:attrNameLst>
                                      </p:cBhvr>
                                      <p:to>
                                        <p:strVal val="visible"/>
                                      </p:to>
                                    </p:set>
                                    <p:animEffect transition="in" filter="wipe(left)">
                                      <p:cBhvr>
                                        <p:cTn id="9" dur="3000">
                                          <p:stCondLst>
                                            <p:cond delay="0"/>
                                          </p:stCondLst>
                                        </p:cTn>
                                        <p:tgtEl>
                                          <p:spTgt spid="1205"/>
                                        </p:tgtEl>
                                      </p:cBhvr>
                                    </p:animEffect>
                                  </p:childTnLst>
                                </p:cTn>
                              </p:par>
                            </p:childTnLst>
                          </p:cTn>
                        </p:par>
                        <p:par>
                          <p:cTn id="10" fill="hold">
                            <p:stCondLst>
                              <p:cond delay="4000"/>
                            </p:stCondLst>
                            <p:childTnLst>
                              <p:par>
                                <p:cTn id="11" presetID="10" presetClass="entr" presetSubtype="0" fill="hold" grpId="0" nodeType="afterEffect">
                                  <p:stCondLst>
                                    <p:cond delay="0"/>
                                  </p:stCondLst>
                                  <p:childTnLst>
                                    <p:set>
                                      <p:cBhvr>
                                        <p:cTn id="12" dur="1" fill="hold">
                                          <p:stCondLst>
                                            <p:cond delay="0"/>
                                          </p:stCondLst>
                                        </p:cTn>
                                        <p:tgtEl>
                                          <p:spTgt spid="1209"/>
                                        </p:tgtEl>
                                        <p:attrNameLst>
                                          <p:attrName>style.visibility</p:attrName>
                                        </p:attrNameLst>
                                      </p:cBhvr>
                                      <p:to>
                                        <p:strVal val="visible"/>
                                      </p:to>
                                    </p:set>
                                    <p:animEffect transition="in" filter="fade">
                                      <p:cBhvr>
                                        <p:cTn id="13" dur="1000">
                                          <p:stCondLst>
                                            <p:cond delay="0"/>
                                          </p:stCondLst>
                                        </p:cTn>
                                        <p:tgtEl>
                                          <p:spTgt spid="1209"/>
                                        </p:tgtEl>
                                      </p:cBhvr>
                                    </p:animEffect>
                                  </p:childTnLst>
                                </p:cTn>
                              </p:par>
                            </p:childTnLst>
                          </p:cTn>
                        </p:par>
                        <p:par>
                          <p:cTn id="14" fill="hold">
                            <p:stCondLst>
                              <p:cond delay="5000"/>
                            </p:stCondLst>
                            <p:childTnLst>
                              <p:par>
                                <p:cTn id="15" presetID="10" presetClass="entr" presetSubtype="0" fill="hold" nodeType="afterEffect">
                                  <p:stCondLst>
                                    <p:cond delay="0"/>
                                  </p:stCondLst>
                                  <p:childTnLst>
                                    <p:set>
                                      <p:cBhvr>
                                        <p:cTn id="16" dur="1" fill="hold">
                                          <p:stCondLst>
                                            <p:cond delay="0"/>
                                          </p:stCondLst>
                                        </p:cTn>
                                        <p:tgtEl>
                                          <p:spTgt spid="1200"/>
                                        </p:tgtEl>
                                        <p:attrNameLst>
                                          <p:attrName>style.visibility</p:attrName>
                                        </p:attrNameLst>
                                      </p:cBhvr>
                                      <p:to>
                                        <p:strVal val="visible"/>
                                      </p:to>
                                    </p:set>
                                    <p:animEffect transition="in" filter="fade">
                                      <p:cBhvr>
                                        <p:cTn id="17" dur="2000">
                                          <p:stCondLst>
                                            <p:cond delay="0"/>
                                          </p:stCondLst>
                                        </p:cTn>
                                        <p:tgtEl>
                                          <p:spTgt spid="1200"/>
                                        </p:tgtEl>
                                      </p:cBhvr>
                                    </p:animEffect>
                                  </p:childTnLst>
                                </p:cTn>
                              </p:par>
                            </p:childTnLst>
                          </p:cTn>
                        </p:par>
                        <p:par>
                          <p:cTn id="18" fill="hold">
                            <p:stCondLst>
                              <p:cond delay="7000"/>
                            </p:stCondLst>
                            <p:childTnLst>
                              <p:par>
                                <p:cTn id="19" presetID="31" presetClass="exit" presetSubtype="0" fill="hold" nodeType="afterEffect">
                                  <p:stCondLst>
                                    <p:cond delay="15000"/>
                                  </p:stCondLst>
                                  <p:childTnLst>
                                    <p:anim calcmode="lin" valueType="num">
                                      <p:cBhvr>
                                        <p:cTn id="20" dur="1000"/>
                                        <p:tgtEl>
                                          <p:spTgt spid="1200"/>
                                        </p:tgtEl>
                                        <p:attrNameLst>
                                          <p:attrName>ppt_w</p:attrName>
                                        </p:attrNameLst>
                                      </p:cBhvr>
                                      <p:tavLst>
                                        <p:tav tm="0">
                                          <p:val>
                                            <p:strVal val="ppt_w"/>
                                          </p:val>
                                        </p:tav>
                                        <p:tav tm="100000">
                                          <p:val>
                                            <p:fltVal val="0"/>
                                          </p:val>
                                        </p:tav>
                                      </p:tavLst>
                                    </p:anim>
                                    <p:anim calcmode="lin" valueType="num">
                                      <p:cBhvr>
                                        <p:cTn id="21" dur="1000"/>
                                        <p:tgtEl>
                                          <p:spTgt spid="1200"/>
                                        </p:tgtEl>
                                        <p:attrNameLst>
                                          <p:attrName>ppt_h</p:attrName>
                                        </p:attrNameLst>
                                      </p:cBhvr>
                                      <p:tavLst>
                                        <p:tav tm="0">
                                          <p:val>
                                            <p:strVal val="ppt_h"/>
                                          </p:val>
                                        </p:tav>
                                        <p:tav tm="100000">
                                          <p:val>
                                            <p:fltVal val="0"/>
                                          </p:val>
                                        </p:tav>
                                      </p:tavLst>
                                    </p:anim>
                                    <p:anim calcmode="lin" valueType="num">
                                      <p:cBhvr>
                                        <p:cTn id="22" dur="1000"/>
                                        <p:tgtEl>
                                          <p:spTgt spid="1200"/>
                                        </p:tgtEl>
                                        <p:attrNameLst>
                                          <p:attrName>style.rotation</p:attrName>
                                        </p:attrNameLst>
                                      </p:cBhvr>
                                      <p:tavLst>
                                        <p:tav tm="0">
                                          <p:val>
                                            <p:fltVal val="0"/>
                                          </p:val>
                                        </p:tav>
                                        <p:tav tm="100000">
                                          <p:val>
                                            <p:fltVal val="90"/>
                                          </p:val>
                                        </p:tav>
                                      </p:tavLst>
                                    </p:anim>
                                    <p:animEffect transition="out" filter="fade">
                                      <p:cBhvr>
                                        <p:cTn id="23" dur="1000"/>
                                        <p:tgtEl>
                                          <p:spTgt spid="1200"/>
                                        </p:tgtEl>
                                      </p:cBhvr>
                                    </p:animEffect>
                                    <p:set>
                                      <p:cBhvr>
                                        <p:cTn id="24" dur="1" fill="hold">
                                          <p:stCondLst>
                                            <p:cond delay="999"/>
                                          </p:stCondLst>
                                        </p:cTn>
                                        <p:tgtEl>
                                          <p:spTgt spid="1200"/>
                                        </p:tgtEl>
                                        <p:attrNameLst>
                                          <p:attrName>style.visibility</p:attrName>
                                        </p:attrNameLst>
                                      </p:cBhvr>
                                      <p:to>
                                        <p:strVal val="hidden"/>
                                      </p:to>
                                    </p:set>
                                  </p:childTnLst>
                                </p:cTn>
                              </p:par>
                              <p:par>
                                <p:cTn id="25" presetID="31" presetClass="exit" presetSubtype="0" fill="hold" grpId="1" nodeType="withEffect">
                                  <p:stCondLst>
                                    <p:cond delay="15000"/>
                                  </p:stCondLst>
                                  <p:childTnLst>
                                    <p:anim calcmode="lin" valueType="num">
                                      <p:cBhvr>
                                        <p:cTn id="26" dur="1000"/>
                                        <p:tgtEl>
                                          <p:spTgt spid="1209"/>
                                        </p:tgtEl>
                                        <p:attrNameLst>
                                          <p:attrName>ppt_w</p:attrName>
                                        </p:attrNameLst>
                                      </p:cBhvr>
                                      <p:tavLst>
                                        <p:tav tm="0">
                                          <p:val>
                                            <p:strVal val="ppt_w"/>
                                          </p:val>
                                        </p:tav>
                                        <p:tav tm="100000">
                                          <p:val>
                                            <p:fltVal val="0"/>
                                          </p:val>
                                        </p:tav>
                                      </p:tavLst>
                                    </p:anim>
                                    <p:anim calcmode="lin" valueType="num">
                                      <p:cBhvr>
                                        <p:cTn id="27" dur="1000"/>
                                        <p:tgtEl>
                                          <p:spTgt spid="1209"/>
                                        </p:tgtEl>
                                        <p:attrNameLst>
                                          <p:attrName>ppt_h</p:attrName>
                                        </p:attrNameLst>
                                      </p:cBhvr>
                                      <p:tavLst>
                                        <p:tav tm="0">
                                          <p:val>
                                            <p:strVal val="ppt_h"/>
                                          </p:val>
                                        </p:tav>
                                        <p:tav tm="100000">
                                          <p:val>
                                            <p:fltVal val="0"/>
                                          </p:val>
                                        </p:tav>
                                      </p:tavLst>
                                    </p:anim>
                                    <p:anim calcmode="lin" valueType="num">
                                      <p:cBhvr>
                                        <p:cTn id="28" dur="1000"/>
                                        <p:tgtEl>
                                          <p:spTgt spid="1209"/>
                                        </p:tgtEl>
                                        <p:attrNameLst>
                                          <p:attrName>style.rotation</p:attrName>
                                        </p:attrNameLst>
                                      </p:cBhvr>
                                      <p:tavLst>
                                        <p:tav tm="0">
                                          <p:val>
                                            <p:fltVal val="0"/>
                                          </p:val>
                                        </p:tav>
                                        <p:tav tm="100000">
                                          <p:val>
                                            <p:fltVal val="90"/>
                                          </p:val>
                                        </p:tav>
                                      </p:tavLst>
                                    </p:anim>
                                    <p:animEffect transition="out" filter="fade">
                                      <p:cBhvr>
                                        <p:cTn id="29" dur="1000"/>
                                        <p:tgtEl>
                                          <p:spTgt spid="1209"/>
                                        </p:tgtEl>
                                      </p:cBhvr>
                                    </p:animEffect>
                                    <p:set>
                                      <p:cBhvr>
                                        <p:cTn id="30" dur="1" fill="hold">
                                          <p:stCondLst>
                                            <p:cond delay="999"/>
                                          </p:stCondLst>
                                        </p:cTn>
                                        <p:tgtEl>
                                          <p:spTgt spid="1209"/>
                                        </p:tgtEl>
                                        <p:attrNameLst>
                                          <p:attrName>style.visibility</p:attrName>
                                        </p:attrNameLst>
                                      </p:cBhvr>
                                      <p:to>
                                        <p:strVal val="hidden"/>
                                      </p:to>
                                    </p:set>
                                  </p:childTnLst>
                                </p:cTn>
                              </p:par>
                            </p:childTnLst>
                          </p:cTn>
                        </p:par>
                        <p:par>
                          <p:cTn id="31" fill="hold">
                            <p:stCondLst>
                              <p:cond delay="23000"/>
                            </p:stCondLst>
                            <p:childTnLst>
                              <p:par>
                                <p:cTn id="32" presetID="22" presetClass="entr" presetSubtype="4" fill="hold" grpId="1" nodeType="afterEffect">
                                  <p:stCondLst>
                                    <p:cond delay="5000"/>
                                  </p:stCondLst>
                                  <p:childTnLst>
                                    <p:set>
                                      <p:cBhvr>
                                        <p:cTn id="33" dur="1" fill="hold">
                                          <p:stCondLst>
                                            <p:cond delay="0"/>
                                          </p:stCondLst>
                                        </p:cTn>
                                        <p:tgtEl>
                                          <p:spTgt spid="1204"/>
                                        </p:tgtEl>
                                        <p:attrNameLst>
                                          <p:attrName>style.visibility</p:attrName>
                                        </p:attrNameLst>
                                      </p:cBhvr>
                                      <p:to>
                                        <p:strVal val="visible"/>
                                      </p:to>
                                    </p:set>
                                    <p:animEffect transition="in" filter="wipe(down)">
                                      <p:cBhvr>
                                        <p:cTn id="34" dur="2000">
                                          <p:stCondLst>
                                            <p:cond delay="0"/>
                                          </p:stCondLst>
                                        </p:cTn>
                                        <p:tgtEl>
                                          <p:spTgt spid="1204"/>
                                        </p:tgtEl>
                                      </p:cBhvr>
                                    </p:animEffect>
                                  </p:childTnLst>
                                </p:cTn>
                              </p:par>
                            </p:childTnLst>
                          </p:cTn>
                        </p:par>
                        <p:par>
                          <p:cTn id="35" fill="hold">
                            <p:stCondLst>
                              <p:cond delay="30000"/>
                            </p:stCondLst>
                            <p:childTnLst>
                              <p:par>
                                <p:cTn id="36" presetID="10" presetClass="entr" presetSubtype="0" fill="hold" nodeType="afterEffect">
                                  <p:stCondLst>
                                    <p:cond delay="0"/>
                                  </p:stCondLst>
                                  <p:childTnLst>
                                    <p:set>
                                      <p:cBhvr>
                                        <p:cTn id="37" dur="1" fill="hold">
                                          <p:stCondLst>
                                            <p:cond delay="0"/>
                                          </p:stCondLst>
                                        </p:cTn>
                                        <p:tgtEl>
                                          <p:spTgt spid="1206"/>
                                        </p:tgtEl>
                                        <p:attrNameLst>
                                          <p:attrName>style.visibility</p:attrName>
                                        </p:attrNameLst>
                                      </p:cBhvr>
                                      <p:to>
                                        <p:strVal val="visible"/>
                                      </p:to>
                                    </p:set>
                                    <p:animEffect transition="in" filter="fade">
                                      <p:cBhvr>
                                        <p:cTn id="38" dur="1000">
                                          <p:stCondLst>
                                            <p:cond delay="0"/>
                                          </p:stCondLst>
                                        </p:cTn>
                                        <p:tgtEl>
                                          <p:spTgt spid="120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210"/>
                </p:tgtEl>
              </p:cMediaNode>
            </p:audio>
          </p:childTnLst>
        </p:cTn>
      </p:par>
    </p:tnLst>
    <p:bldLst>
      <p:bldP spid="1204" grpId="1" animBg="1" autoUpdateAnimBg="0"/>
      <p:bldP spid="1205" grpId="0" animBg="1" autoUpdateAnimBg="0"/>
      <p:bldP spid="1209" grpId="0" animBg="1" autoUpdateAnimBg="0"/>
      <p:bldP spid="1209" grpId="1" animBg="1" autoUpdateAnimBg="0"/>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pic>
        <p:nvPicPr>
          <p:cNvPr id="1216" name="図 134"/>
          <p:cNvPicPr>
            <a:picLocks noChangeAspect="1"/>
          </p:cNvPicPr>
          <p:nvPr/>
        </p:nvPicPr>
        <p:blipFill>
          <a:blip r:embed="rId1"/>
          <a:stretch>
            <a:fillRect/>
          </a:stretch>
        </p:blipFill>
        <p:spPr>
          <a:xfrm rot="16200000">
            <a:off x="3413564" y="638572"/>
            <a:ext cx="5108578" cy="3831434"/>
          </a:xfrm>
          <a:prstGeom prst="rect">
            <a:avLst/>
          </a:prstGeom>
        </p:spPr>
      </p:pic>
      <p:sp>
        <p:nvSpPr>
          <p:cNvPr id="1217" name="四角形 569"/>
          <p:cNvSpPr>
            <a:spLocks noGrp="1"/>
          </p:cNvSpPr>
          <p:nvPr>
            <p:ph type="title"/>
          </p:nvPr>
        </p:nvSpPr>
        <p:spPr>
          <a:xfrm>
            <a:off x="104811" y="96038"/>
            <a:ext cx="8647510" cy="722821"/>
          </a:xfrm>
          <a:prstGeom prst="rect">
            <a:avLst/>
          </a:prstGeom>
        </p:spPr>
        <p:txBody>
          <a:bodyPr>
            <a:normAutofit/>
          </a:bodyPr>
          <a:lstStyle/>
          <a:p>
            <a:pPr algn="l"/>
            <a:r>
              <a:rPr kumimoji="1" lang="ja-JP" altLang="en-US" sz="3200">
                <a:latin typeface="AR P明朝体U"/>
                <a:ea typeface="AR P明朝体U"/>
              </a:rPr>
              <a:t>江戸時代の川越 ～城下町模型</a:t>
            </a:r>
            <a:endParaRPr kumimoji="1" lang="ja-JP" altLang="en-US">
              <a:latin typeface="AR P明朝体U"/>
              <a:ea typeface="AR P明朝体U"/>
            </a:endParaRPr>
          </a:p>
        </p:txBody>
      </p:sp>
      <p:sp>
        <p:nvSpPr>
          <p:cNvPr id="1218" name="四角形 904"/>
          <p:cNvSpPr/>
          <p:nvPr/>
        </p:nvSpPr>
        <p:spPr>
          <a:xfrm>
            <a:off x="191033" y="0"/>
            <a:ext cx="7187628" cy="362195"/>
          </a:xfrm>
          <a:prstGeom prst="rect">
            <a:avLst/>
          </a:prstGeom>
        </p:spPr>
        <p:txBody>
          <a:bodyPr>
            <a:normAutofit/>
          </a:bodyPr>
          <a:lstStyle>
            <a:lvl1pPr algn="ctr" defTabSz="914400" rtl="0" eaLnBrk="1" latinLnBrk="0" hangingPunct="1">
              <a:spcBef>
                <a:spcPct val="0"/>
              </a:spcBef>
              <a:buNone/>
              <a:defRPr kumimoji="1" sz="4400" b="1" kern="1200">
                <a:ln w="6350">
                  <a:solidFill>
                    <a:schemeClr val="accent3">
                      <a:lumMod val="50000"/>
                    </a:schemeClr>
                  </a:solidFill>
                </a:ln>
                <a:gradFill flip="none" rotWithShape="1">
                  <a:gsLst>
                    <a:gs pos="0">
                      <a:schemeClr val="accent2">
                        <a:lumMod val="40000"/>
                        <a:lumOff val="60000"/>
                      </a:schemeClr>
                    </a:gs>
                    <a:gs pos="100000">
                      <a:schemeClr val="tx1"/>
                    </a:gs>
                  </a:gsLst>
                  <a:lin ang="16200000" scaled="1"/>
                  <a:tileRect/>
                </a:gradFill>
                <a:effectLst>
                  <a:outerShdw blurRad="50800" dist="76200" dir="5400000" algn="bl" rotWithShape="0">
                    <a:schemeClr val="bg1">
                      <a:lumMod val="95000"/>
                      <a:lumOff val="5000"/>
                      <a:alpha val="57000"/>
                    </a:schemeClr>
                  </a:outerShdw>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r>
              <a:rPr kumimoji="1" lang="ja-JP" altLang="en-US" sz="1400">
                <a:latin typeface="AR P明朝体U"/>
                <a:ea typeface="AR P明朝体U"/>
              </a:rPr>
              <a:t> え　 ど   じ  だい　　　　　 　　　　　じょう  か  まち　も　けい     </a:t>
            </a:r>
          </a:p>
        </p:txBody>
      </p:sp>
      <p:sp>
        <p:nvSpPr>
          <p:cNvPr id="1219" name="楕円 135"/>
          <p:cNvSpPr/>
          <p:nvPr/>
        </p:nvSpPr>
        <p:spPr>
          <a:xfrm>
            <a:off x="4788000" y="2104104"/>
            <a:ext cx="751819" cy="895253"/>
          </a:xfrm>
          <a:prstGeom prst="ellipse">
            <a:avLst/>
          </a:prstGeom>
          <a:noFill/>
          <a:ln w="57150" cap="flat" cmpd="sng" algn="ctr">
            <a:solidFill>
              <a:srgbClr val="FF0000"/>
            </a:solidFill>
            <a:prstDash val="solid"/>
          </a:ln>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endParaRPr lang="ja-JP" altLang="en-US"/>
          </a:p>
        </p:txBody>
      </p:sp>
      <p:grpSp>
        <p:nvGrpSpPr>
          <p:cNvPr id="1220" name="グループ 138"/>
          <p:cNvGrpSpPr/>
          <p:nvPr/>
        </p:nvGrpSpPr>
        <p:grpSpPr>
          <a:xfrm>
            <a:off x="684870" y="273377"/>
            <a:ext cx="3493426" cy="4556707"/>
            <a:chOff x="1763286" y="699750"/>
            <a:chExt cx="3493426" cy="4556707"/>
          </a:xfrm>
        </p:grpSpPr>
        <p:sp>
          <p:nvSpPr>
            <p:cNvPr id="1221" name="図形 136"/>
            <p:cNvSpPr/>
            <p:nvPr/>
          </p:nvSpPr>
          <p:spPr>
            <a:xfrm>
              <a:off x="1763286" y="699750"/>
              <a:ext cx="3493426" cy="4556707"/>
            </a:xfrm>
            <a:prstGeom prst="wedgeRectCallout">
              <a:avLst>
                <a:gd name="adj1" fmla="val 69619"/>
                <a:gd name="adj2" fmla="val 74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pic>
          <p:nvPicPr>
            <p:cNvPr id="1222" name="図 137"/>
            <p:cNvPicPr>
              <a:picLocks noChangeAspect="1"/>
            </p:cNvPicPr>
            <p:nvPr/>
          </p:nvPicPr>
          <p:blipFill>
            <a:blip r:embed="rId2"/>
            <a:stretch>
              <a:fillRect/>
            </a:stretch>
          </p:blipFill>
          <p:spPr>
            <a:xfrm rot="16200000">
              <a:off x="1347848" y="1356977"/>
              <a:ext cx="4326014" cy="3244511"/>
            </a:xfrm>
            <a:prstGeom prst="rect">
              <a:avLst/>
            </a:prstGeom>
          </p:spPr>
        </p:pic>
      </p:grpSp>
      <p:sp>
        <p:nvSpPr>
          <p:cNvPr id="1223" name="図形 140"/>
          <p:cNvSpPr/>
          <p:nvPr/>
        </p:nvSpPr>
        <p:spPr>
          <a:xfrm>
            <a:off x="4644001" y="273377"/>
            <a:ext cx="4108321" cy="4651961"/>
          </a:xfrm>
          <a:prstGeom prst="roundRect">
            <a:avLst>
              <a:gd name="adj" fmla="val 8309"/>
            </a:avLst>
          </a:prstGeom>
          <a:solidFill>
            <a:srgbClr val="FFA6A6"/>
          </a:solidFill>
        </p:spPr>
        <p:style>
          <a:lnRef idx="2">
            <a:schemeClr val="accent6"/>
          </a:lnRef>
          <a:fillRef idx="1">
            <a:schemeClr val="lt1"/>
          </a:fillRef>
          <a:effectRef idx="0">
            <a:schemeClr val="accent6"/>
          </a:effectRef>
          <a:fontRef idx="minor">
            <a:schemeClr val="dk1"/>
          </a:fontRef>
        </p:style>
        <p:txBody>
          <a:bodyPr anchor="ctr"/>
          <a:lstStyle/>
          <a:p>
            <a:pPr algn="ctr">
              <a:defRPr lang="ja-JP" altLang="en-US"/>
            </a:pPr>
            <a:r>
              <a:rPr lang="ja-JP" altLang="en-US" sz="3200" dirty="0">
                <a:latin typeface="AR P明朝体U"/>
                <a:ea typeface="AR P明朝体U"/>
              </a:rPr>
              <a:t>川越クイズ</a:t>
            </a:r>
            <a:endParaRPr lang="ja-JP" altLang="en-US" dirty="0">
              <a:latin typeface="AR P明朝体U"/>
              <a:ea typeface="AR P明朝体U"/>
            </a:endParaRPr>
          </a:p>
          <a:p>
            <a:pPr algn="ctr">
              <a:defRPr lang="ja-JP" altLang="en-US"/>
            </a:pPr>
            <a:endParaRPr lang="ja-JP" altLang="en-US" sz="1050" dirty="0">
              <a:latin typeface="AR P明朝体U"/>
              <a:ea typeface="AR P明朝体U"/>
            </a:endParaRPr>
          </a:p>
          <a:p>
            <a:pPr algn="ctr">
              <a:defRPr lang="ja-JP" altLang="en-US"/>
            </a:pPr>
            <a:r>
              <a:rPr lang="ja-JP" altLang="en-US" sz="3200" dirty="0">
                <a:latin typeface="AR P明朝体U"/>
                <a:ea typeface="AR P明朝体U"/>
              </a:rPr>
              <a:t>時の鐘の高さは、</a:t>
            </a:r>
          </a:p>
          <a:p>
            <a:pPr algn="ctr">
              <a:defRPr lang="ja-JP" altLang="en-US"/>
            </a:pPr>
            <a:r>
              <a:rPr lang="ja-JP" altLang="en-US" sz="3200" dirty="0">
                <a:latin typeface="AR P明朝体U"/>
                <a:ea typeface="AR P明朝体U"/>
              </a:rPr>
              <a:t>何mでしょう？</a:t>
            </a:r>
          </a:p>
          <a:p>
            <a:pPr algn="ctr">
              <a:defRPr lang="ja-JP" altLang="en-US"/>
            </a:pPr>
            <a:endParaRPr lang="ja-JP" altLang="en-US" sz="3200" dirty="0">
              <a:latin typeface="AR P明朝体U"/>
              <a:ea typeface="AR P明朝体U"/>
            </a:endParaRPr>
          </a:p>
          <a:p>
            <a:pPr algn="l">
              <a:defRPr lang="ja-JP" altLang="en-US"/>
            </a:pPr>
            <a:r>
              <a:rPr lang="ja-JP" altLang="en-US" sz="3200" dirty="0">
                <a:latin typeface="AR P明朝体U"/>
                <a:ea typeface="AR P明朝体U"/>
              </a:rPr>
              <a:t>　</a:t>
            </a:r>
          </a:p>
          <a:p>
            <a:pPr algn="l">
              <a:defRPr lang="ja-JP" altLang="en-US"/>
            </a:pPr>
            <a:endParaRPr lang="ja-JP" altLang="en-US" sz="3200" dirty="0">
              <a:latin typeface="AR P明朝体U"/>
              <a:ea typeface="AR P明朝体U"/>
            </a:endParaRPr>
          </a:p>
          <a:p>
            <a:pPr algn="l">
              <a:defRPr lang="ja-JP" altLang="en-US"/>
            </a:pPr>
            <a:endParaRPr lang="ja-JP" altLang="en-US" sz="3200" dirty="0">
              <a:latin typeface="AR P明朝体U"/>
              <a:ea typeface="AR P明朝体U"/>
            </a:endParaRPr>
          </a:p>
        </p:txBody>
      </p:sp>
      <p:sp>
        <p:nvSpPr>
          <p:cNvPr id="1224" name="四角形 141"/>
          <p:cNvSpPr/>
          <p:nvPr/>
        </p:nvSpPr>
        <p:spPr>
          <a:xfrm>
            <a:off x="4644001" y="2550782"/>
            <a:ext cx="3373433" cy="706993"/>
          </a:xfrm>
          <a:prstGeom prst="rect">
            <a:avLst/>
          </a:prstGeom>
        </p:spPr>
        <p:txBody>
          <a:bodyPr wrap="square" anchor="ctr">
            <a:spAutoFit/>
          </a:bodyPr>
          <a:lstStyle/>
          <a:p>
            <a:pPr algn="ctr">
              <a:defRPr lang="ja-JP" altLang="en-US"/>
            </a:pPr>
            <a:r>
              <a:rPr lang="ja-JP" altLang="en-US" sz="4000" dirty="0">
                <a:ln w="3175" cap="flat" cmpd="sng">
                  <a:solidFill>
                    <a:schemeClr val="accent6">
                      <a:lumMod val="50000"/>
                    </a:schemeClr>
                  </a:solidFill>
                  <a:prstDash val="solid"/>
                  <a:bevel/>
                </a:ln>
                <a:solidFill>
                  <a:schemeClr val="accent6">
                    <a:lumMod val="74000"/>
                  </a:schemeClr>
                </a:solidFill>
                <a:effectLst>
                  <a:innerShdw blurRad="63500" dist="50800" dir="13500000">
                    <a:schemeClr val="accent6">
                      <a:lumMod val="50000"/>
                    </a:schemeClr>
                  </a:innerShdw>
                </a:effectLst>
                <a:latin typeface="AR P明朝体U"/>
                <a:ea typeface="AR P明朝体U"/>
              </a:rPr>
              <a:t>①約３０ｍ</a:t>
            </a:r>
            <a:endParaRPr lang="ja-JP" altLang="en-US" sz="5400" dirty="0">
              <a:ln w="3175" cap="flat" cmpd="sng">
                <a:solidFill>
                  <a:schemeClr val="accent6">
                    <a:lumMod val="50000"/>
                  </a:schemeClr>
                </a:solidFill>
                <a:prstDash val="solid"/>
                <a:bevel/>
              </a:ln>
              <a:solidFill>
                <a:schemeClr val="accent6">
                  <a:lumMod val="74000"/>
                </a:schemeClr>
              </a:solidFill>
              <a:effectLst>
                <a:innerShdw blurRad="63500" dist="50800" dir="13500000">
                  <a:schemeClr val="accent6">
                    <a:lumMod val="50000"/>
                  </a:schemeClr>
                </a:innerShdw>
              </a:effectLst>
              <a:latin typeface="AR P明朝体U"/>
              <a:ea typeface="AR P明朝体U"/>
            </a:endParaRPr>
          </a:p>
        </p:txBody>
      </p:sp>
      <p:sp>
        <p:nvSpPr>
          <p:cNvPr id="1225" name="四角形 142"/>
          <p:cNvSpPr/>
          <p:nvPr/>
        </p:nvSpPr>
        <p:spPr>
          <a:xfrm>
            <a:off x="4644002" y="3257775"/>
            <a:ext cx="3517432" cy="706993"/>
          </a:xfrm>
          <a:prstGeom prst="rect">
            <a:avLst/>
          </a:prstGeom>
        </p:spPr>
        <p:txBody>
          <a:bodyPr wrap="square" anchor="ctr">
            <a:spAutoFit/>
          </a:bodyPr>
          <a:lstStyle/>
          <a:p>
            <a:pPr>
              <a:defRPr lang="ja-JP" altLang="en-US"/>
            </a:pPr>
            <a:r>
              <a:rPr lang="ja-JP" altLang="en-US" sz="4000" dirty="0">
                <a:ln w="3175" cap="flat" cmpd="sng">
                  <a:solidFill>
                    <a:schemeClr val="accent6">
                      <a:lumMod val="50000"/>
                    </a:schemeClr>
                  </a:solidFill>
                  <a:prstDash val="solid"/>
                  <a:bevel/>
                </a:ln>
                <a:solidFill>
                  <a:schemeClr val="accent6">
                    <a:lumMod val="74000"/>
                  </a:schemeClr>
                </a:solidFill>
                <a:effectLst>
                  <a:innerShdw blurRad="63500" dist="50800" dir="13500000">
                    <a:schemeClr val="accent6">
                      <a:lumMod val="50000"/>
                    </a:schemeClr>
                  </a:innerShdw>
                </a:effectLst>
                <a:latin typeface="AR P明朝体U"/>
                <a:ea typeface="AR P明朝体U"/>
              </a:rPr>
              <a:t>  ②約８ｍ</a:t>
            </a:r>
            <a:endParaRPr lang="ja-JP" altLang="en-US" sz="5400" dirty="0">
              <a:ln w="3175" cap="flat" cmpd="sng">
                <a:solidFill>
                  <a:schemeClr val="accent6">
                    <a:lumMod val="50000"/>
                  </a:schemeClr>
                </a:solidFill>
                <a:prstDash val="solid"/>
                <a:bevel/>
              </a:ln>
              <a:solidFill>
                <a:schemeClr val="accent6">
                  <a:lumMod val="74000"/>
                </a:schemeClr>
              </a:solidFill>
              <a:effectLst>
                <a:innerShdw blurRad="63500" dist="50800" dir="13500000">
                  <a:schemeClr val="accent6">
                    <a:lumMod val="50000"/>
                  </a:schemeClr>
                </a:innerShdw>
              </a:effectLst>
              <a:latin typeface="AR P明朝体U"/>
              <a:ea typeface="AR P明朝体U"/>
            </a:endParaRPr>
          </a:p>
        </p:txBody>
      </p:sp>
      <p:sp>
        <p:nvSpPr>
          <p:cNvPr id="1226" name="四角形 143"/>
          <p:cNvSpPr/>
          <p:nvPr/>
        </p:nvSpPr>
        <p:spPr>
          <a:xfrm>
            <a:off x="4788000" y="4005300"/>
            <a:ext cx="3108863" cy="706993"/>
          </a:xfrm>
          <a:prstGeom prst="rect">
            <a:avLst/>
          </a:prstGeom>
        </p:spPr>
        <p:txBody>
          <a:bodyPr wrap="square" anchor="ctr">
            <a:spAutoFit/>
          </a:bodyPr>
          <a:lstStyle/>
          <a:p>
            <a:pPr algn="ctr">
              <a:defRPr lang="ja-JP" altLang="en-US"/>
            </a:pPr>
            <a:r>
              <a:rPr lang="ja-JP" altLang="en-US" sz="4000" dirty="0">
                <a:ln w="3175" cap="flat" cmpd="sng">
                  <a:solidFill>
                    <a:schemeClr val="accent6">
                      <a:lumMod val="50000"/>
                    </a:schemeClr>
                  </a:solidFill>
                  <a:prstDash val="solid"/>
                  <a:bevel/>
                </a:ln>
                <a:solidFill>
                  <a:schemeClr val="accent6">
                    <a:lumMod val="74000"/>
                  </a:schemeClr>
                </a:solidFill>
                <a:effectLst>
                  <a:innerShdw blurRad="63500" dist="50800" dir="13500000">
                    <a:schemeClr val="accent6">
                      <a:lumMod val="50000"/>
                    </a:schemeClr>
                  </a:innerShdw>
                </a:effectLst>
                <a:latin typeface="AR P明朝体U"/>
                <a:ea typeface="AR P明朝体U"/>
              </a:rPr>
              <a:t>③約１６ｍ</a:t>
            </a:r>
            <a:endParaRPr lang="ja-JP" altLang="en-US" sz="5400" dirty="0">
              <a:ln w="3175" cap="flat" cmpd="sng">
                <a:solidFill>
                  <a:schemeClr val="accent6">
                    <a:lumMod val="50000"/>
                  </a:schemeClr>
                </a:solidFill>
                <a:prstDash val="solid"/>
                <a:bevel/>
              </a:ln>
              <a:solidFill>
                <a:schemeClr val="accent6">
                  <a:lumMod val="74000"/>
                </a:schemeClr>
              </a:solidFill>
              <a:effectLst>
                <a:innerShdw blurRad="63500" dist="50800" dir="13500000">
                  <a:schemeClr val="accent6">
                    <a:lumMod val="50000"/>
                  </a:schemeClr>
                </a:innerShdw>
              </a:effectLst>
              <a:latin typeface="AR P明朝体U"/>
              <a:ea typeface="AR P明朝体U"/>
            </a:endParaRPr>
          </a:p>
        </p:txBody>
      </p:sp>
      <p:pic>
        <p:nvPicPr>
          <p:cNvPr id="1227" name="foc88B2.wav"/>
          <p:cNvPicPr>
            <a:picLocks noChangeAspect="1"/>
          </p:cNvPicPr>
          <p:nvPr>
            <a:audioFile r:link="rId3" contentType="audio/x-wav"/>
            <p:extLst>
              <p:ext uri="{DAA4B4D4-6D71-4841-9C94-3DE7FCFB9230}">
                <p14:media xmlns:p14="http://schemas.microsoft.com/office/powerpoint/2010/main" r:embed="rId4"/>
              </p:ext>
            </p:extLst>
          </p:nvPr>
        </p:nvPicPr>
        <p:blipFill>
          <a:blip r:embed="rId5"/>
          <a:stretch>
            <a:fillRect/>
          </a:stretch>
        </p:blipFill>
        <p:spPr>
          <a:xfrm>
            <a:off x="8229600" y="4229100"/>
            <a:ext cx="609600" cy="609600"/>
          </a:xfrm>
          <a:prstGeom prst="rect">
            <a:avLst/>
          </a:prstGeom>
        </p:spPr>
      </p:pic>
    </p:spTree>
    <p:custDataLst>
      <p:tags r:id="rId6"/>
    </p:custDataLst>
  </p:cSld>
  <p:clrMapOvr>
    <a:masterClrMapping/>
  </p:clrMapOvr>
  <mc:AlternateContent xmlns:mc="http://schemas.openxmlformats.org/markup-compatibility/2006">
    <mc:Choice xmlns:p14="http://schemas.microsoft.com/office/powerpoint/2010/main" Requires="p14">
      <p:transition spd="med" advClick="0" advTm="60000" p14:dur="700">
        <p:fade/>
      </p:transition>
    </mc:Choice>
    <mc:Fallback>
      <p:transition spd="med"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27"/>
                                        </p:tgtEl>
                                      </p:cBhvr>
                                    </p:cmd>
                                  </p:childTnLst>
                                </p:cTn>
                              </p:par>
                            </p:childTnLst>
                          </p:cTn>
                        </p:par>
                        <p:par>
                          <p:cTn id="7" fill="hold">
                            <p:stCondLst>
                              <p:cond delay="1"/>
                            </p:stCondLst>
                            <p:childTnLst>
                              <p:par>
                                <p:cTn id="8" presetID="10" presetClass="entr" presetSubtype="0" fill="hold" grpId="0" nodeType="afterEffect">
                                  <p:stCondLst>
                                    <p:cond delay="6000"/>
                                  </p:stCondLst>
                                  <p:childTnLst>
                                    <p:set>
                                      <p:cBhvr>
                                        <p:cTn id="9" dur="1" fill="hold">
                                          <p:stCondLst>
                                            <p:cond delay="0"/>
                                          </p:stCondLst>
                                        </p:cTn>
                                        <p:tgtEl>
                                          <p:spTgt spid="1219"/>
                                        </p:tgtEl>
                                        <p:attrNameLst>
                                          <p:attrName>style.visibility</p:attrName>
                                        </p:attrNameLst>
                                      </p:cBhvr>
                                      <p:to>
                                        <p:strVal val="visible"/>
                                      </p:to>
                                    </p:set>
                                    <p:animEffect transition="in" filter="fade">
                                      <p:cBhvr>
                                        <p:cTn id="10" dur="500"/>
                                        <p:tgtEl>
                                          <p:spTgt spid="1219"/>
                                        </p:tgtEl>
                                      </p:cBhvr>
                                    </p:animEffect>
                                  </p:childTnLst>
                                </p:cTn>
                              </p:par>
                              <p:par>
                                <p:cTn id="11" presetID="10" presetClass="entr" presetSubtype="0" fill="hold" nodeType="withEffect">
                                  <p:stCondLst>
                                    <p:cond delay="6000"/>
                                  </p:stCondLst>
                                  <p:childTnLst>
                                    <p:set>
                                      <p:cBhvr>
                                        <p:cTn id="12" dur="1" fill="hold">
                                          <p:stCondLst>
                                            <p:cond delay="0"/>
                                          </p:stCondLst>
                                        </p:cTn>
                                        <p:tgtEl>
                                          <p:spTgt spid="1220"/>
                                        </p:tgtEl>
                                        <p:attrNameLst>
                                          <p:attrName>style.visibility</p:attrName>
                                        </p:attrNameLst>
                                      </p:cBhvr>
                                      <p:to>
                                        <p:strVal val="visible"/>
                                      </p:to>
                                    </p:set>
                                    <p:animEffect transition="in" filter="fade">
                                      <p:cBhvr>
                                        <p:cTn id="13" dur="1000">
                                          <p:stCondLst>
                                            <p:cond delay="0"/>
                                          </p:stCondLst>
                                        </p:cTn>
                                        <p:tgtEl>
                                          <p:spTgt spid="1220"/>
                                        </p:tgtEl>
                                      </p:cBhvr>
                                    </p:animEffect>
                                  </p:childTnLst>
                                </p:cTn>
                              </p:par>
                            </p:childTnLst>
                          </p:cTn>
                        </p:par>
                        <p:par>
                          <p:cTn id="14" fill="hold">
                            <p:stCondLst>
                              <p:cond delay="7001"/>
                            </p:stCondLst>
                            <p:childTnLst>
                              <p:par>
                                <p:cTn id="15" presetID="31" presetClass="exit" presetSubtype="0" fill="hold" grpId="1" nodeType="afterEffect">
                                  <p:stCondLst>
                                    <p:cond delay="17000"/>
                                  </p:stCondLst>
                                  <p:childTnLst>
                                    <p:anim calcmode="lin" valueType="num">
                                      <p:cBhvr>
                                        <p:cTn id="16" dur="1000"/>
                                        <p:tgtEl>
                                          <p:spTgt spid="1219"/>
                                        </p:tgtEl>
                                        <p:attrNameLst>
                                          <p:attrName>ppt_w</p:attrName>
                                        </p:attrNameLst>
                                      </p:cBhvr>
                                      <p:tavLst>
                                        <p:tav tm="0">
                                          <p:val>
                                            <p:strVal val="ppt_w"/>
                                          </p:val>
                                        </p:tav>
                                        <p:tav tm="100000">
                                          <p:val>
                                            <p:fltVal val="0"/>
                                          </p:val>
                                        </p:tav>
                                      </p:tavLst>
                                    </p:anim>
                                    <p:anim calcmode="lin" valueType="num">
                                      <p:cBhvr>
                                        <p:cTn id="17" dur="1000"/>
                                        <p:tgtEl>
                                          <p:spTgt spid="1219"/>
                                        </p:tgtEl>
                                        <p:attrNameLst>
                                          <p:attrName>ppt_h</p:attrName>
                                        </p:attrNameLst>
                                      </p:cBhvr>
                                      <p:tavLst>
                                        <p:tav tm="0">
                                          <p:val>
                                            <p:strVal val="ppt_h"/>
                                          </p:val>
                                        </p:tav>
                                        <p:tav tm="100000">
                                          <p:val>
                                            <p:fltVal val="0"/>
                                          </p:val>
                                        </p:tav>
                                      </p:tavLst>
                                    </p:anim>
                                    <p:anim calcmode="lin" valueType="num">
                                      <p:cBhvr>
                                        <p:cTn id="18" dur="1000"/>
                                        <p:tgtEl>
                                          <p:spTgt spid="1219"/>
                                        </p:tgtEl>
                                        <p:attrNameLst>
                                          <p:attrName>style.rotation</p:attrName>
                                        </p:attrNameLst>
                                      </p:cBhvr>
                                      <p:tavLst>
                                        <p:tav tm="0">
                                          <p:val>
                                            <p:fltVal val="0"/>
                                          </p:val>
                                        </p:tav>
                                        <p:tav tm="100000">
                                          <p:val>
                                            <p:fltVal val="90"/>
                                          </p:val>
                                        </p:tav>
                                      </p:tavLst>
                                    </p:anim>
                                    <p:animEffect transition="out" filter="fade">
                                      <p:cBhvr>
                                        <p:cTn id="19" dur="1000"/>
                                        <p:tgtEl>
                                          <p:spTgt spid="1219"/>
                                        </p:tgtEl>
                                      </p:cBhvr>
                                    </p:animEffect>
                                    <p:set>
                                      <p:cBhvr>
                                        <p:cTn id="20" dur="1" fill="hold">
                                          <p:stCondLst>
                                            <p:cond delay="999"/>
                                          </p:stCondLst>
                                        </p:cTn>
                                        <p:tgtEl>
                                          <p:spTgt spid="1219"/>
                                        </p:tgtEl>
                                        <p:attrNameLst>
                                          <p:attrName>style.visibility</p:attrName>
                                        </p:attrNameLst>
                                      </p:cBhvr>
                                      <p:to>
                                        <p:strVal val="hidden"/>
                                      </p:to>
                                    </p:set>
                                  </p:childTnLst>
                                </p:cTn>
                              </p:par>
                              <p:par>
                                <p:cTn id="21" presetID="31" presetClass="exit" presetSubtype="0" fill="hold" nodeType="withEffect">
                                  <p:stCondLst>
                                    <p:cond delay="17000"/>
                                  </p:stCondLst>
                                  <p:childTnLst>
                                    <p:anim calcmode="lin" valueType="num">
                                      <p:cBhvr>
                                        <p:cTn id="22" dur="1000"/>
                                        <p:tgtEl>
                                          <p:spTgt spid="1216"/>
                                        </p:tgtEl>
                                        <p:attrNameLst>
                                          <p:attrName>ppt_w</p:attrName>
                                        </p:attrNameLst>
                                      </p:cBhvr>
                                      <p:tavLst>
                                        <p:tav tm="0">
                                          <p:val>
                                            <p:strVal val="ppt_w"/>
                                          </p:val>
                                        </p:tav>
                                        <p:tav tm="100000">
                                          <p:val>
                                            <p:fltVal val="0"/>
                                          </p:val>
                                        </p:tav>
                                      </p:tavLst>
                                    </p:anim>
                                    <p:anim calcmode="lin" valueType="num">
                                      <p:cBhvr>
                                        <p:cTn id="23" dur="1000"/>
                                        <p:tgtEl>
                                          <p:spTgt spid="1216"/>
                                        </p:tgtEl>
                                        <p:attrNameLst>
                                          <p:attrName>ppt_h</p:attrName>
                                        </p:attrNameLst>
                                      </p:cBhvr>
                                      <p:tavLst>
                                        <p:tav tm="0">
                                          <p:val>
                                            <p:strVal val="ppt_h"/>
                                          </p:val>
                                        </p:tav>
                                        <p:tav tm="100000">
                                          <p:val>
                                            <p:fltVal val="0"/>
                                          </p:val>
                                        </p:tav>
                                      </p:tavLst>
                                    </p:anim>
                                    <p:anim calcmode="lin" valueType="num">
                                      <p:cBhvr>
                                        <p:cTn id="24" dur="1000"/>
                                        <p:tgtEl>
                                          <p:spTgt spid="1216"/>
                                        </p:tgtEl>
                                        <p:attrNameLst>
                                          <p:attrName>style.rotation</p:attrName>
                                        </p:attrNameLst>
                                      </p:cBhvr>
                                      <p:tavLst>
                                        <p:tav tm="0">
                                          <p:val>
                                            <p:fltVal val="0"/>
                                          </p:val>
                                        </p:tav>
                                        <p:tav tm="100000">
                                          <p:val>
                                            <p:fltVal val="90"/>
                                          </p:val>
                                        </p:tav>
                                      </p:tavLst>
                                    </p:anim>
                                    <p:animEffect transition="out" filter="fade">
                                      <p:cBhvr>
                                        <p:cTn id="25" dur="1000"/>
                                        <p:tgtEl>
                                          <p:spTgt spid="1216"/>
                                        </p:tgtEl>
                                      </p:cBhvr>
                                    </p:animEffect>
                                    <p:set>
                                      <p:cBhvr>
                                        <p:cTn id="26" dur="1" fill="hold">
                                          <p:stCondLst>
                                            <p:cond delay="999"/>
                                          </p:stCondLst>
                                        </p:cTn>
                                        <p:tgtEl>
                                          <p:spTgt spid="1216"/>
                                        </p:tgtEl>
                                        <p:attrNameLst>
                                          <p:attrName>style.visibility</p:attrName>
                                        </p:attrNameLst>
                                      </p:cBhvr>
                                      <p:to>
                                        <p:strVal val="hidden"/>
                                      </p:to>
                                    </p:set>
                                  </p:childTnLst>
                                </p:cTn>
                              </p:par>
                            </p:childTnLst>
                          </p:cTn>
                        </p:par>
                        <p:par>
                          <p:cTn id="27" fill="hold">
                            <p:stCondLst>
                              <p:cond delay="25001"/>
                            </p:stCondLst>
                            <p:childTnLst>
                              <p:par>
                                <p:cTn id="28" presetID="22" presetClass="entr" presetSubtype="4" fill="hold" grpId="0" nodeType="afterEffect">
                                  <p:stCondLst>
                                    <p:cond delay="0"/>
                                  </p:stCondLst>
                                  <p:childTnLst>
                                    <p:set>
                                      <p:cBhvr>
                                        <p:cTn id="29" dur="1" fill="hold">
                                          <p:stCondLst>
                                            <p:cond delay="0"/>
                                          </p:stCondLst>
                                        </p:cTn>
                                        <p:tgtEl>
                                          <p:spTgt spid="1223"/>
                                        </p:tgtEl>
                                        <p:attrNameLst>
                                          <p:attrName>style.visibility</p:attrName>
                                        </p:attrNameLst>
                                      </p:cBhvr>
                                      <p:to>
                                        <p:strVal val="visible"/>
                                      </p:to>
                                    </p:set>
                                    <p:animEffect transition="in" filter="wipe(down)">
                                      <p:cBhvr>
                                        <p:cTn id="30" dur="2000">
                                          <p:stCondLst>
                                            <p:cond delay="0"/>
                                          </p:stCondLst>
                                        </p:cTn>
                                        <p:tgtEl>
                                          <p:spTgt spid="1223"/>
                                        </p:tgtEl>
                                      </p:cBhvr>
                                    </p:animEffect>
                                  </p:childTnLst>
                                </p:cTn>
                              </p:par>
                            </p:childTnLst>
                          </p:cTn>
                        </p:par>
                        <p:par>
                          <p:cTn id="31" fill="hold">
                            <p:stCondLst>
                              <p:cond delay="27001"/>
                            </p:stCondLst>
                            <p:childTnLst>
                              <p:par>
                                <p:cTn id="32" presetID="26" presetClass="entr" presetSubtype="0" fill="hold" grpId="0" nodeType="afterEffect">
                                  <p:stCondLst>
                                    <p:cond delay="5500"/>
                                  </p:stCondLst>
                                  <p:childTnLst>
                                    <p:set>
                                      <p:cBhvr>
                                        <p:cTn id="33" dur="1" fill="hold">
                                          <p:stCondLst>
                                            <p:cond delay="0"/>
                                          </p:stCondLst>
                                        </p:cTn>
                                        <p:tgtEl>
                                          <p:spTgt spid="1224"/>
                                        </p:tgtEl>
                                        <p:attrNameLst>
                                          <p:attrName>style.visibility</p:attrName>
                                        </p:attrNameLst>
                                      </p:cBhvr>
                                      <p:to>
                                        <p:strVal val="visible"/>
                                      </p:to>
                                    </p:set>
                                    <p:animEffect transition="in" filter="wipe(down)">
                                      <p:cBhvr>
                                        <p:cTn id="34" dur="290">
                                          <p:stCondLst>
                                            <p:cond delay="0"/>
                                          </p:stCondLst>
                                        </p:cTn>
                                        <p:tgtEl>
                                          <p:spTgt spid="1224"/>
                                        </p:tgtEl>
                                      </p:cBhvr>
                                    </p:animEffect>
                                    <p:anim calcmode="lin" valueType="num">
                                      <p:cBhvr>
                                        <p:cTn id="35" dur="911" tmFilter="0,0; 0.14,0.36; 0.43,0.73; 0.71,0.91; 1.0,1.0">
                                          <p:stCondLst>
                                            <p:cond delay="0"/>
                                          </p:stCondLst>
                                        </p:cTn>
                                        <p:tgtEl>
                                          <p:spTgt spid="1224"/>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224"/>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224"/>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224"/>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224"/>
                                        </p:tgtEl>
                                        <p:attrNameLst>
                                          <p:attrName>ppt_y</p:attrName>
                                        </p:attrNameLst>
                                      </p:cBhvr>
                                      <p:tavLst>
                                        <p:tav tm="0" fmla="#ppt_y-sin(pi*$)/81">
                                          <p:val>
                                            <p:fltVal val="0"/>
                                          </p:val>
                                        </p:tav>
                                        <p:tav tm="100000">
                                          <p:val>
                                            <p:fltVal val="1"/>
                                          </p:val>
                                        </p:tav>
                                      </p:tavLst>
                                    </p:anim>
                                    <p:animScale>
                                      <p:cBhvr>
                                        <p:cTn id="40" dur="13">
                                          <p:stCondLst>
                                            <p:cond delay="325"/>
                                          </p:stCondLst>
                                        </p:cTn>
                                        <p:tgtEl>
                                          <p:spTgt spid="1224"/>
                                        </p:tgtEl>
                                      </p:cBhvr>
                                      <p:to x="100000" y="60000"/>
                                    </p:animScale>
                                    <p:animScale>
                                      <p:cBhvr>
                                        <p:cTn id="41" dur="83" decel="50000">
                                          <p:stCondLst>
                                            <p:cond delay="338"/>
                                          </p:stCondLst>
                                        </p:cTn>
                                        <p:tgtEl>
                                          <p:spTgt spid="1224"/>
                                        </p:tgtEl>
                                      </p:cBhvr>
                                      <p:to x="100000" y="100000"/>
                                    </p:animScale>
                                    <p:animScale>
                                      <p:cBhvr>
                                        <p:cTn id="42" dur="13">
                                          <p:stCondLst>
                                            <p:cond delay="656"/>
                                          </p:stCondLst>
                                        </p:cTn>
                                        <p:tgtEl>
                                          <p:spTgt spid="1224"/>
                                        </p:tgtEl>
                                      </p:cBhvr>
                                      <p:to x="100000" y="80000"/>
                                    </p:animScale>
                                    <p:animScale>
                                      <p:cBhvr>
                                        <p:cTn id="43" dur="83" decel="50000">
                                          <p:stCondLst>
                                            <p:cond delay="669"/>
                                          </p:stCondLst>
                                        </p:cTn>
                                        <p:tgtEl>
                                          <p:spTgt spid="1224"/>
                                        </p:tgtEl>
                                      </p:cBhvr>
                                      <p:to x="100000" y="100000"/>
                                    </p:animScale>
                                    <p:animScale>
                                      <p:cBhvr>
                                        <p:cTn id="44" dur="13">
                                          <p:stCondLst>
                                            <p:cond delay="821"/>
                                          </p:stCondLst>
                                        </p:cTn>
                                        <p:tgtEl>
                                          <p:spTgt spid="1224"/>
                                        </p:tgtEl>
                                      </p:cBhvr>
                                      <p:to x="100000" y="90000"/>
                                    </p:animScale>
                                    <p:animScale>
                                      <p:cBhvr>
                                        <p:cTn id="45" dur="83" decel="50000">
                                          <p:stCondLst>
                                            <p:cond delay="834"/>
                                          </p:stCondLst>
                                        </p:cTn>
                                        <p:tgtEl>
                                          <p:spTgt spid="1224"/>
                                        </p:tgtEl>
                                      </p:cBhvr>
                                      <p:to x="100000" y="100000"/>
                                    </p:animScale>
                                    <p:animScale>
                                      <p:cBhvr>
                                        <p:cTn id="46" dur="13">
                                          <p:stCondLst>
                                            <p:cond delay="904"/>
                                          </p:stCondLst>
                                        </p:cTn>
                                        <p:tgtEl>
                                          <p:spTgt spid="1224"/>
                                        </p:tgtEl>
                                      </p:cBhvr>
                                      <p:to x="100000" y="95000"/>
                                    </p:animScale>
                                    <p:animScale>
                                      <p:cBhvr>
                                        <p:cTn id="47" dur="83" decel="50000">
                                          <p:stCondLst>
                                            <p:cond delay="917"/>
                                          </p:stCondLst>
                                        </p:cTn>
                                        <p:tgtEl>
                                          <p:spTgt spid="1224"/>
                                        </p:tgtEl>
                                      </p:cBhvr>
                                      <p:to x="100000" y="100000"/>
                                    </p:animScale>
                                  </p:childTnLst>
                                </p:cTn>
                              </p:par>
                            </p:childTnLst>
                          </p:cTn>
                        </p:par>
                        <p:par>
                          <p:cTn id="48" fill="hold">
                            <p:stCondLst>
                              <p:cond delay="33501"/>
                            </p:stCondLst>
                            <p:childTnLst>
                              <p:par>
                                <p:cTn id="49" presetID="26" presetClass="entr" presetSubtype="0" fill="hold" grpId="0" nodeType="afterEffect">
                                  <p:stCondLst>
                                    <p:cond delay="3000"/>
                                  </p:stCondLst>
                                  <p:childTnLst>
                                    <p:set>
                                      <p:cBhvr>
                                        <p:cTn id="50" dur="1" fill="hold">
                                          <p:stCondLst>
                                            <p:cond delay="0"/>
                                          </p:stCondLst>
                                        </p:cTn>
                                        <p:tgtEl>
                                          <p:spTgt spid="1225"/>
                                        </p:tgtEl>
                                        <p:attrNameLst>
                                          <p:attrName>style.visibility</p:attrName>
                                        </p:attrNameLst>
                                      </p:cBhvr>
                                      <p:to>
                                        <p:strVal val="visible"/>
                                      </p:to>
                                    </p:set>
                                    <p:animEffect transition="in" filter="wipe(down)">
                                      <p:cBhvr>
                                        <p:cTn id="51" dur="290">
                                          <p:stCondLst>
                                            <p:cond delay="0"/>
                                          </p:stCondLst>
                                        </p:cTn>
                                        <p:tgtEl>
                                          <p:spTgt spid="1225"/>
                                        </p:tgtEl>
                                      </p:cBhvr>
                                    </p:animEffect>
                                    <p:anim calcmode="lin" valueType="num">
                                      <p:cBhvr>
                                        <p:cTn id="52" dur="911" tmFilter="0,0; 0.14,0.36; 0.43,0.73; 0.71,0.91; 1.0,1.0">
                                          <p:stCondLst>
                                            <p:cond delay="0"/>
                                          </p:stCondLst>
                                        </p:cTn>
                                        <p:tgtEl>
                                          <p:spTgt spid="1225"/>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225"/>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225"/>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225"/>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225"/>
                                        </p:tgtEl>
                                        <p:attrNameLst>
                                          <p:attrName>ppt_y</p:attrName>
                                        </p:attrNameLst>
                                      </p:cBhvr>
                                      <p:tavLst>
                                        <p:tav tm="0" fmla="#ppt_y-sin(pi*$)/81">
                                          <p:val>
                                            <p:fltVal val="0"/>
                                          </p:val>
                                        </p:tav>
                                        <p:tav tm="100000">
                                          <p:val>
                                            <p:fltVal val="1"/>
                                          </p:val>
                                        </p:tav>
                                      </p:tavLst>
                                    </p:anim>
                                    <p:animScale>
                                      <p:cBhvr>
                                        <p:cTn id="57" dur="13">
                                          <p:stCondLst>
                                            <p:cond delay="325"/>
                                          </p:stCondLst>
                                        </p:cTn>
                                        <p:tgtEl>
                                          <p:spTgt spid="1225"/>
                                        </p:tgtEl>
                                      </p:cBhvr>
                                      <p:to x="100000" y="60000"/>
                                    </p:animScale>
                                    <p:animScale>
                                      <p:cBhvr>
                                        <p:cTn id="58" dur="83" decel="50000">
                                          <p:stCondLst>
                                            <p:cond delay="338"/>
                                          </p:stCondLst>
                                        </p:cTn>
                                        <p:tgtEl>
                                          <p:spTgt spid="1225"/>
                                        </p:tgtEl>
                                      </p:cBhvr>
                                      <p:to x="100000" y="100000"/>
                                    </p:animScale>
                                    <p:animScale>
                                      <p:cBhvr>
                                        <p:cTn id="59" dur="13">
                                          <p:stCondLst>
                                            <p:cond delay="656"/>
                                          </p:stCondLst>
                                        </p:cTn>
                                        <p:tgtEl>
                                          <p:spTgt spid="1225"/>
                                        </p:tgtEl>
                                      </p:cBhvr>
                                      <p:to x="100000" y="80000"/>
                                    </p:animScale>
                                    <p:animScale>
                                      <p:cBhvr>
                                        <p:cTn id="60" dur="83" decel="50000">
                                          <p:stCondLst>
                                            <p:cond delay="669"/>
                                          </p:stCondLst>
                                        </p:cTn>
                                        <p:tgtEl>
                                          <p:spTgt spid="1225"/>
                                        </p:tgtEl>
                                      </p:cBhvr>
                                      <p:to x="100000" y="100000"/>
                                    </p:animScale>
                                    <p:animScale>
                                      <p:cBhvr>
                                        <p:cTn id="61" dur="13">
                                          <p:stCondLst>
                                            <p:cond delay="821"/>
                                          </p:stCondLst>
                                        </p:cTn>
                                        <p:tgtEl>
                                          <p:spTgt spid="1225"/>
                                        </p:tgtEl>
                                      </p:cBhvr>
                                      <p:to x="100000" y="90000"/>
                                    </p:animScale>
                                    <p:animScale>
                                      <p:cBhvr>
                                        <p:cTn id="62" dur="83" decel="50000">
                                          <p:stCondLst>
                                            <p:cond delay="834"/>
                                          </p:stCondLst>
                                        </p:cTn>
                                        <p:tgtEl>
                                          <p:spTgt spid="1225"/>
                                        </p:tgtEl>
                                      </p:cBhvr>
                                      <p:to x="100000" y="100000"/>
                                    </p:animScale>
                                    <p:animScale>
                                      <p:cBhvr>
                                        <p:cTn id="63" dur="13">
                                          <p:stCondLst>
                                            <p:cond delay="904"/>
                                          </p:stCondLst>
                                        </p:cTn>
                                        <p:tgtEl>
                                          <p:spTgt spid="1225"/>
                                        </p:tgtEl>
                                      </p:cBhvr>
                                      <p:to x="100000" y="95000"/>
                                    </p:animScale>
                                    <p:animScale>
                                      <p:cBhvr>
                                        <p:cTn id="64" dur="83" decel="50000">
                                          <p:stCondLst>
                                            <p:cond delay="917"/>
                                          </p:stCondLst>
                                        </p:cTn>
                                        <p:tgtEl>
                                          <p:spTgt spid="1225"/>
                                        </p:tgtEl>
                                      </p:cBhvr>
                                      <p:to x="100000" y="100000"/>
                                    </p:animScale>
                                  </p:childTnLst>
                                </p:cTn>
                              </p:par>
                            </p:childTnLst>
                          </p:cTn>
                        </p:par>
                        <p:par>
                          <p:cTn id="65" fill="hold">
                            <p:stCondLst>
                              <p:cond delay="37501"/>
                            </p:stCondLst>
                            <p:childTnLst>
                              <p:par>
                                <p:cTn id="66" presetID="26" presetClass="entr" presetSubtype="0" fill="hold" grpId="0" nodeType="afterEffect">
                                  <p:stCondLst>
                                    <p:cond delay="3000"/>
                                  </p:stCondLst>
                                  <p:childTnLst>
                                    <p:set>
                                      <p:cBhvr>
                                        <p:cTn id="67" dur="1" fill="hold">
                                          <p:stCondLst>
                                            <p:cond delay="0"/>
                                          </p:stCondLst>
                                        </p:cTn>
                                        <p:tgtEl>
                                          <p:spTgt spid="1226"/>
                                        </p:tgtEl>
                                        <p:attrNameLst>
                                          <p:attrName>style.visibility</p:attrName>
                                        </p:attrNameLst>
                                      </p:cBhvr>
                                      <p:to>
                                        <p:strVal val="visible"/>
                                      </p:to>
                                    </p:set>
                                    <p:animEffect transition="in" filter="wipe(down)">
                                      <p:cBhvr>
                                        <p:cTn id="68" dur="289">
                                          <p:stCondLst>
                                            <p:cond delay="0"/>
                                          </p:stCondLst>
                                        </p:cTn>
                                        <p:tgtEl>
                                          <p:spTgt spid="1226"/>
                                        </p:tgtEl>
                                      </p:cBhvr>
                                    </p:animEffect>
                                    <p:anim calcmode="lin" valueType="num">
                                      <p:cBhvr>
                                        <p:cTn id="69" dur="910" tmFilter="0,0; 0.14,0.36; 0.43,0.73; 0.71,0.91; 1.0,1.0">
                                          <p:stCondLst>
                                            <p:cond delay="0"/>
                                          </p:stCondLst>
                                        </p:cTn>
                                        <p:tgtEl>
                                          <p:spTgt spid="1226"/>
                                        </p:tgtEl>
                                        <p:attrNameLst>
                                          <p:attrName>ppt_x</p:attrName>
                                        </p:attrNameLst>
                                      </p:cBhvr>
                                      <p:tavLst>
                                        <p:tav tm="0">
                                          <p:val>
                                            <p:strVal val="#ppt_x-0.25"/>
                                          </p:val>
                                        </p:tav>
                                        <p:tav tm="100000">
                                          <p:val>
                                            <p:strVal val="#ppt_x"/>
                                          </p:val>
                                        </p:tav>
                                      </p:tavLst>
                                    </p:anim>
                                    <p:anim calcmode="lin" valueType="num">
                                      <p:cBhvr>
                                        <p:cTn id="70" dur="331" tmFilter="0.0,0.0; 0.25,0.07; 0.50,0.2; 0.75,0.467; 1.0,1.0">
                                          <p:stCondLst>
                                            <p:cond delay="0"/>
                                          </p:stCondLst>
                                        </p:cTn>
                                        <p:tgtEl>
                                          <p:spTgt spid="1226"/>
                                        </p:tgtEl>
                                        <p:attrNameLst>
                                          <p:attrName>ppt_y</p:attrName>
                                        </p:attrNameLst>
                                      </p:cBhvr>
                                      <p:tavLst>
                                        <p:tav tm="0" fmla="#ppt_y-sin(pi*$)/3">
                                          <p:val>
                                            <p:fltVal val="0.5"/>
                                          </p:val>
                                        </p:tav>
                                        <p:tav tm="100000">
                                          <p:val>
                                            <p:fltVal val="1"/>
                                          </p:val>
                                        </p:tav>
                                      </p:tavLst>
                                    </p:anim>
                                    <p:anim calcmode="lin" valueType="num">
                                      <p:cBhvr>
                                        <p:cTn id="71" dur="331" tmFilter="0, 0; 0.125,0.2665; 0.25,0.4; 0.375,0.465; 0.5,0.5;  0.625,0.535; 0.75,0.6; 0.875,0.7335; 1,1">
                                          <p:stCondLst>
                                            <p:cond delay="331"/>
                                          </p:stCondLst>
                                        </p:cTn>
                                        <p:tgtEl>
                                          <p:spTgt spid="1226"/>
                                        </p:tgtEl>
                                        <p:attrNameLst>
                                          <p:attrName>ppt_y</p:attrName>
                                        </p:attrNameLst>
                                      </p:cBhvr>
                                      <p:tavLst>
                                        <p:tav tm="0" fmla="#ppt_y-sin(pi*$)/9">
                                          <p:val>
                                            <p:fltVal val="0"/>
                                          </p:val>
                                        </p:tav>
                                        <p:tav tm="100000">
                                          <p:val>
                                            <p:fltVal val="1"/>
                                          </p:val>
                                        </p:tav>
                                      </p:tavLst>
                                    </p:anim>
                                    <p:anim calcmode="lin" valueType="num">
                                      <p:cBhvr>
                                        <p:cTn id="72" dur="166" tmFilter="0, 0; 0.125,0.2665; 0.25,0.4; 0.375,0.465; 0.5,0.5;  0.625,0.535; 0.75,0.6; 0.875,0.7335; 1,1">
                                          <p:stCondLst>
                                            <p:cond delay="661"/>
                                          </p:stCondLst>
                                        </p:cTn>
                                        <p:tgtEl>
                                          <p:spTgt spid="1226"/>
                                        </p:tgtEl>
                                        <p:attrNameLst>
                                          <p:attrName>ppt_y</p:attrName>
                                        </p:attrNameLst>
                                      </p:cBhvr>
                                      <p:tavLst>
                                        <p:tav tm="0" fmla="#ppt_y-sin(pi*$)/27">
                                          <p:val>
                                            <p:fltVal val="0"/>
                                          </p:val>
                                        </p:tav>
                                        <p:tav tm="100000">
                                          <p:val>
                                            <p:fltVal val="1"/>
                                          </p:val>
                                        </p:tav>
                                      </p:tavLst>
                                    </p:anim>
                                    <p:anim calcmode="lin" valueType="num">
                                      <p:cBhvr>
                                        <p:cTn id="73" dur="82" tmFilter="0, 0; 0.125,0.2665; 0.25,0.4; 0.375,0.465; 0.5,0.5;  0.625,0.535; 0.75,0.6; 0.875,0.7335; 1,1">
                                          <p:stCondLst>
                                            <p:cond delay="826"/>
                                          </p:stCondLst>
                                        </p:cTn>
                                        <p:tgtEl>
                                          <p:spTgt spid="1226"/>
                                        </p:tgtEl>
                                        <p:attrNameLst>
                                          <p:attrName>ppt_y</p:attrName>
                                        </p:attrNameLst>
                                      </p:cBhvr>
                                      <p:tavLst>
                                        <p:tav tm="0" fmla="#ppt_y-sin(pi*$)/81">
                                          <p:val>
                                            <p:fltVal val="0"/>
                                          </p:val>
                                        </p:tav>
                                        <p:tav tm="100000">
                                          <p:val>
                                            <p:fltVal val="1"/>
                                          </p:val>
                                        </p:tav>
                                      </p:tavLst>
                                    </p:anim>
                                    <p:animScale>
                                      <p:cBhvr>
                                        <p:cTn id="74" dur="14">
                                          <p:stCondLst>
                                            <p:cond delay="325"/>
                                          </p:stCondLst>
                                        </p:cTn>
                                        <p:tgtEl>
                                          <p:spTgt spid="1226"/>
                                        </p:tgtEl>
                                      </p:cBhvr>
                                      <p:to x="100000" y="60000"/>
                                    </p:animScale>
                                    <p:animScale>
                                      <p:cBhvr>
                                        <p:cTn id="75" dur="84" decel="50000">
                                          <p:stCondLst>
                                            <p:cond delay="337"/>
                                          </p:stCondLst>
                                        </p:cTn>
                                        <p:tgtEl>
                                          <p:spTgt spid="1226"/>
                                        </p:tgtEl>
                                      </p:cBhvr>
                                      <p:to x="100000" y="100000"/>
                                    </p:animScale>
                                    <p:animScale>
                                      <p:cBhvr>
                                        <p:cTn id="76" dur="14">
                                          <p:stCondLst>
                                            <p:cond delay="655"/>
                                          </p:stCondLst>
                                        </p:cTn>
                                        <p:tgtEl>
                                          <p:spTgt spid="1226"/>
                                        </p:tgtEl>
                                      </p:cBhvr>
                                      <p:to x="100000" y="80000"/>
                                    </p:animScale>
                                    <p:animScale>
                                      <p:cBhvr>
                                        <p:cTn id="77" dur="84" decel="50000">
                                          <p:stCondLst>
                                            <p:cond delay="669"/>
                                          </p:stCondLst>
                                        </p:cTn>
                                        <p:tgtEl>
                                          <p:spTgt spid="1226"/>
                                        </p:tgtEl>
                                      </p:cBhvr>
                                      <p:to x="100000" y="100000"/>
                                    </p:animScale>
                                    <p:animScale>
                                      <p:cBhvr>
                                        <p:cTn id="78" dur="14">
                                          <p:stCondLst>
                                            <p:cond delay="820"/>
                                          </p:stCondLst>
                                        </p:cTn>
                                        <p:tgtEl>
                                          <p:spTgt spid="1226"/>
                                        </p:tgtEl>
                                      </p:cBhvr>
                                      <p:to x="100000" y="90000"/>
                                    </p:animScale>
                                    <p:animScale>
                                      <p:cBhvr>
                                        <p:cTn id="79" dur="84" decel="50000">
                                          <p:stCondLst>
                                            <p:cond delay="832"/>
                                          </p:stCondLst>
                                        </p:cTn>
                                        <p:tgtEl>
                                          <p:spTgt spid="1226"/>
                                        </p:tgtEl>
                                      </p:cBhvr>
                                      <p:to x="100000" y="100000"/>
                                    </p:animScale>
                                    <p:animScale>
                                      <p:cBhvr>
                                        <p:cTn id="80" dur="14">
                                          <p:stCondLst>
                                            <p:cond delay="902"/>
                                          </p:stCondLst>
                                        </p:cTn>
                                        <p:tgtEl>
                                          <p:spTgt spid="1226"/>
                                        </p:tgtEl>
                                      </p:cBhvr>
                                      <p:to x="100000" y="95000"/>
                                    </p:animScale>
                                    <p:animScale>
                                      <p:cBhvr>
                                        <p:cTn id="81" dur="84" decel="50000">
                                          <p:stCondLst>
                                            <p:cond delay="916"/>
                                          </p:stCondLst>
                                        </p:cTn>
                                        <p:tgtEl>
                                          <p:spTgt spid="1226"/>
                                        </p:tgtEl>
                                      </p:cBhvr>
                                      <p:to x="100000" y="100000"/>
                                    </p:animScale>
                                  </p:childTnLst>
                                </p:cTn>
                              </p:par>
                            </p:childTnLst>
                          </p:cTn>
                        </p:par>
                        <p:par>
                          <p:cTn id="82" fill="hold">
                            <p:stCondLst>
                              <p:cond delay="41501"/>
                            </p:stCondLst>
                            <p:childTnLst>
                              <p:par>
                                <p:cTn id="83" presetID="49" presetClass="exit" presetSubtype="0" fill="hold" grpId="1" nodeType="afterEffect">
                                  <p:stCondLst>
                                    <p:cond delay="10000"/>
                                  </p:stCondLst>
                                  <p:childTnLst>
                                    <p:anim calcmode="lin" valueType="num">
                                      <p:cBhvr>
                                        <p:cTn id="84" dur="500"/>
                                        <p:tgtEl>
                                          <p:spTgt spid="1224"/>
                                        </p:tgtEl>
                                        <p:attrNameLst>
                                          <p:attrName>ppt_w</p:attrName>
                                        </p:attrNameLst>
                                      </p:cBhvr>
                                      <p:tavLst>
                                        <p:tav tm="0">
                                          <p:val>
                                            <p:strVal val="ppt_w"/>
                                          </p:val>
                                        </p:tav>
                                        <p:tav tm="100000">
                                          <p:val>
                                            <p:fltVal val="0"/>
                                          </p:val>
                                        </p:tav>
                                      </p:tavLst>
                                    </p:anim>
                                    <p:anim calcmode="lin" valueType="num">
                                      <p:cBhvr>
                                        <p:cTn id="85" dur="500"/>
                                        <p:tgtEl>
                                          <p:spTgt spid="1224"/>
                                        </p:tgtEl>
                                        <p:attrNameLst>
                                          <p:attrName>ppt_h</p:attrName>
                                        </p:attrNameLst>
                                      </p:cBhvr>
                                      <p:tavLst>
                                        <p:tav tm="0">
                                          <p:val>
                                            <p:strVal val="ppt_h"/>
                                          </p:val>
                                        </p:tav>
                                        <p:tav tm="100000">
                                          <p:val>
                                            <p:fltVal val="0"/>
                                          </p:val>
                                        </p:tav>
                                      </p:tavLst>
                                    </p:anim>
                                    <p:anim calcmode="lin" valueType="num">
                                      <p:cBhvr>
                                        <p:cTn id="86" dur="500"/>
                                        <p:tgtEl>
                                          <p:spTgt spid="1224"/>
                                        </p:tgtEl>
                                        <p:attrNameLst>
                                          <p:attrName>style.rotation</p:attrName>
                                        </p:attrNameLst>
                                      </p:cBhvr>
                                      <p:tavLst>
                                        <p:tav tm="0">
                                          <p:val>
                                            <p:fltVal val="0"/>
                                          </p:val>
                                        </p:tav>
                                        <p:tav tm="100000">
                                          <p:val>
                                            <p:fltVal val="360"/>
                                          </p:val>
                                        </p:tav>
                                      </p:tavLst>
                                    </p:anim>
                                    <p:animEffect transition="out" filter="fade">
                                      <p:cBhvr>
                                        <p:cTn id="87" dur="500"/>
                                        <p:tgtEl>
                                          <p:spTgt spid="1224"/>
                                        </p:tgtEl>
                                      </p:cBhvr>
                                    </p:animEffect>
                                    <p:set>
                                      <p:cBhvr>
                                        <p:cTn id="88" dur="1" fill="hold">
                                          <p:stCondLst>
                                            <p:cond delay="499"/>
                                          </p:stCondLst>
                                        </p:cTn>
                                        <p:tgtEl>
                                          <p:spTgt spid="1224"/>
                                        </p:tgtEl>
                                        <p:attrNameLst>
                                          <p:attrName>style.visibility</p:attrName>
                                        </p:attrNameLst>
                                      </p:cBhvr>
                                      <p:to>
                                        <p:strVal val="hidden"/>
                                      </p:to>
                                    </p:set>
                                  </p:childTnLst>
                                </p:cTn>
                              </p:par>
                              <p:par>
                                <p:cTn id="89" presetID="49" presetClass="exit" presetSubtype="0" fill="hold" grpId="1" nodeType="withEffect">
                                  <p:stCondLst>
                                    <p:cond delay="10000"/>
                                  </p:stCondLst>
                                  <p:childTnLst>
                                    <p:anim calcmode="lin" valueType="num">
                                      <p:cBhvr>
                                        <p:cTn id="90" dur="500"/>
                                        <p:tgtEl>
                                          <p:spTgt spid="1225"/>
                                        </p:tgtEl>
                                        <p:attrNameLst>
                                          <p:attrName>ppt_w</p:attrName>
                                        </p:attrNameLst>
                                      </p:cBhvr>
                                      <p:tavLst>
                                        <p:tav tm="0">
                                          <p:val>
                                            <p:strVal val="ppt_w"/>
                                          </p:val>
                                        </p:tav>
                                        <p:tav tm="100000">
                                          <p:val>
                                            <p:fltVal val="0"/>
                                          </p:val>
                                        </p:tav>
                                      </p:tavLst>
                                    </p:anim>
                                    <p:anim calcmode="lin" valueType="num">
                                      <p:cBhvr>
                                        <p:cTn id="91" dur="500"/>
                                        <p:tgtEl>
                                          <p:spTgt spid="1225"/>
                                        </p:tgtEl>
                                        <p:attrNameLst>
                                          <p:attrName>ppt_h</p:attrName>
                                        </p:attrNameLst>
                                      </p:cBhvr>
                                      <p:tavLst>
                                        <p:tav tm="0">
                                          <p:val>
                                            <p:strVal val="ppt_h"/>
                                          </p:val>
                                        </p:tav>
                                        <p:tav tm="100000">
                                          <p:val>
                                            <p:fltVal val="0"/>
                                          </p:val>
                                        </p:tav>
                                      </p:tavLst>
                                    </p:anim>
                                    <p:anim calcmode="lin" valueType="num">
                                      <p:cBhvr>
                                        <p:cTn id="92" dur="500"/>
                                        <p:tgtEl>
                                          <p:spTgt spid="1225"/>
                                        </p:tgtEl>
                                        <p:attrNameLst>
                                          <p:attrName>style.rotation</p:attrName>
                                        </p:attrNameLst>
                                      </p:cBhvr>
                                      <p:tavLst>
                                        <p:tav tm="0">
                                          <p:val>
                                            <p:fltVal val="0"/>
                                          </p:val>
                                        </p:tav>
                                        <p:tav tm="100000">
                                          <p:val>
                                            <p:fltVal val="360"/>
                                          </p:val>
                                        </p:tav>
                                      </p:tavLst>
                                    </p:anim>
                                    <p:animEffect transition="out" filter="fade">
                                      <p:cBhvr>
                                        <p:cTn id="93" dur="500"/>
                                        <p:tgtEl>
                                          <p:spTgt spid="1225"/>
                                        </p:tgtEl>
                                      </p:cBhvr>
                                    </p:animEffect>
                                    <p:set>
                                      <p:cBhvr>
                                        <p:cTn id="94" dur="1" fill="hold">
                                          <p:stCondLst>
                                            <p:cond delay="499"/>
                                          </p:stCondLst>
                                        </p:cTn>
                                        <p:tgtEl>
                                          <p:spTgt spid="12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5" fill="hold" display="0">
                  <p:stCondLst>
                    <p:cond delay="indefinite"/>
                  </p:stCondLst>
                  <p:endCondLst>
                    <p:cond evt="onStopAudio" delay="0">
                      <p:tgtEl>
                        <p:sldTgt/>
                      </p:tgtEl>
                    </p:cond>
                  </p:endCondLst>
                </p:cTn>
                <p:tgtEl>
                  <p:spTgt spid="1227"/>
                </p:tgtEl>
              </p:cMediaNode>
            </p:audio>
          </p:childTnLst>
        </p:cTn>
      </p:par>
    </p:tnLst>
    <p:bldLst>
      <p:bldP spid="1219" grpId="0" animBg="1" autoUpdateAnimBg="0"/>
      <p:bldP spid="1219" grpId="1" animBg="1" autoUpdateAnimBg="0"/>
      <p:bldP spid="1223" grpId="0" animBg="1" autoUpdateAnimBg="0"/>
      <p:bldP spid="1224" grpId="0" animBg="1" autoUpdateAnimBg="0"/>
      <p:bldP spid="1224" grpId="1" animBg="1" autoUpdateAnimBg="0"/>
      <p:bldP spid="1225" grpId="0" animBg="1" autoUpdateAnimBg="0"/>
      <p:bldP spid="1225" grpId="1" animBg="1" autoUpdateAnimBg="0"/>
      <p:bldP spid="1226" grpId="0" animBg="1" autoUpdateAnimBg="0"/>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233" name="四角形 39"/>
          <p:cNvSpPr>
            <a:spLocks noGrp="1"/>
          </p:cNvSpPr>
          <p:nvPr>
            <p:ph type="title"/>
          </p:nvPr>
        </p:nvSpPr>
        <p:spPr>
          <a:xfrm>
            <a:off x="457200" y="182197"/>
            <a:ext cx="8229600" cy="3468524"/>
          </a:xfrm>
          <a:prstGeom prst="rect">
            <a:avLst/>
          </a:prstGeom>
        </p:spPr>
        <p:txBody>
          <a:bodyPr>
            <a:normAutofit/>
          </a:bodyPr>
          <a:lstStyle/>
          <a:p>
            <a:r>
              <a:rPr kumimoji="1" lang="ja-JP" altLang="en-US"/>
              <a:t>この時代は、蔵造りの町並みは</a:t>
            </a:r>
          </a:p>
          <a:p>
            <a:r>
              <a:rPr kumimoji="1" lang="ja-JP" altLang="en-US"/>
              <a:t>まだありませんでした。</a:t>
            </a:r>
          </a:p>
          <a:p>
            <a:r>
              <a:rPr kumimoji="1" lang="ja-JP" altLang="en-US"/>
              <a:t>では、なぜ蔵造りの町並みは</a:t>
            </a:r>
          </a:p>
          <a:p>
            <a:r>
              <a:rPr kumimoji="1" lang="ja-JP" altLang="en-US"/>
              <a:t>できたのでしょう？</a:t>
            </a:r>
          </a:p>
        </p:txBody>
      </p:sp>
      <p:sp>
        <p:nvSpPr>
          <p:cNvPr id="1234" name="図形 83"/>
          <p:cNvSpPr/>
          <p:nvPr/>
        </p:nvSpPr>
        <p:spPr>
          <a:xfrm>
            <a:off x="610028" y="3649466"/>
            <a:ext cx="7992000" cy="79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r>
              <a:rPr lang="ja-JP" altLang="en-US" sz="3600">
                <a:solidFill>
                  <a:schemeClr val="tx1"/>
                </a:solidFill>
                <a:latin typeface="AR P明朝体U"/>
                <a:ea typeface="AR P明朝体U"/>
              </a:rPr>
              <a:t>校外学習事前学習用②へ</a:t>
            </a:r>
            <a:endParaRPr lang="ja-JP" altLang="en-US"/>
          </a:p>
        </p:txBody>
      </p:sp>
      <p:pic>
        <p:nvPicPr>
          <p:cNvPr id="1235" name="focE04F.wav"/>
          <p:cNvPicPr>
            <a:picLocks noChangeAspect="1"/>
          </p:cNvPicPr>
          <p:nvPr>
            <a:audioFile r:link="rId1" contentType="audio/x-wav"/>
            <p:extLst>
              <p:ext uri="{DAA4B4D4-6D71-4841-9C94-3DE7FCFB9230}">
                <p14:media xmlns:p14="http://schemas.microsoft.com/office/powerpoint/2010/main" r:embed="rId2"/>
              </p:ext>
            </p:extLst>
          </p:nvPr>
        </p:nvPicPr>
        <p:blipFill>
          <a:blip r:embed="rId3"/>
          <a:stretch>
            <a:fillRect/>
          </a:stretch>
        </p:blipFill>
        <p:spPr>
          <a:xfrm>
            <a:off x="8229600" y="42291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0" advTm="20000" p14:dur="700">
        <p:fade/>
      </p:transition>
    </mc:Choice>
    <mc:Fallback>
      <p:transition spd="med"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35"/>
                </p:tgtEl>
              </p:cMediaNode>
            </p:audio>
          </p:childTnLst>
        </p:cTn>
      </p:par>
    </p:tnLst>
  </p:timing>
  <p:extLst/>
</p:sld>
</file>

<file path=ppt/tags/tag1.xml><?xml version="1.0" encoding="utf-8"?>
<p:tagLst xmlns:p="http://schemas.openxmlformats.org/presentationml/2006/main">
  <p:tag name="TIMING" val="|18.2"/>
</p:tagLst>
</file>

<file path=ppt/tags/tag2.xml><?xml version="1.0" encoding="utf-8"?>
<p:tagLst xmlns:p="http://schemas.openxmlformats.org/presentationml/2006/main">
  <p:tag name="TIMING" val="|9.5"/>
</p:tagLst>
</file>

<file path=ppt/theme/theme1.xml><?xml version="1.0" encoding="utf-8"?>
<a:theme xmlns:a="http://schemas.openxmlformats.org/drawingml/2006/main" name="4_エンジニア">
  <a:themeElements>
    <a:clrScheme name="ライトアップ">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エンジニア">
      <a:majorFont>
        <a:latin typeface="Segoe UI"/>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エンジニア">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tileRect/>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tileRect/>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tileRect/>
        </a:gradFill>
        <a:gradFill rotWithShape="1">
          <a:gsLst>
            <a:gs pos="0">
              <a:schemeClr val="phClr">
                <a:tint val="78000"/>
                <a:satMod val="220000"/>
              </a:schemeClr>
            </a:gs>
            <a:gs pos="100000">
              <a:schemeClr val="phClr">
                <a:shade val="35000"/>
                <a:satMod val="155000"/>
              </a:schemeClr>
            </a:gs>
          </a:gsLst>
          <a:path path="circle">
            <a:fillToRect l="60000" t="50000" r="40000" b="50000"/>
          </a:path>
          <a:tileRect/>
        </a:gradFill>
      </a:bgFillStyleLst>
    </a:fmtScheme>
  </a:themeElements>
  <a:objectDefaults/>
  <a:extraClrSchemeLst/>
</a:theme>
</file>

<file path=ppt/theme/theme2.xml><?xml version="1.0" encoding="utf-8"?>
<a:theme xmlns:a="http://schemas.openxmlformats.org/drawingml/2006/main" name="Focus">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Focus">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93</TotalTime>
  <Words>737</Words>
  <Application>JUST Focus</Application>
  <Paragraphs>83</Paragraph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vt:i4>
      </vt:variant>
    </vt:vector>
  </HeadingPairs>
  <TitlesOfParts>
    <vt:vector size="16" baseType="lpstr">
      <vt:lpstr>AR Pゴシック体S</vt:lpstr>
      <vt:lpstr>AR P丸ゴシック体E</vt:lpstr>
      <vt:lpstr>AR P明朝体U</vt:lpstr>
      <vt:lpstr>HGｺﾞｼｯｸM</vt:lpstr>
      <vt:lpstr>ＭＳ Ｐゴシック</vt:lpstr>
      <vt:lpstr>Arial</vt:lpstr>
      <vt:lpstr>Calibri</vt:lpstr>
      <vt:lpstr>Segoe UI</vt:lpstr>
      <vt:lpstr>4_エンジニア</vt:lpstr>
      <vt:lpstr>PowerPoint プレゼンテーション</vt:lpstr>
      <vt:lpstr>江戸時代の川越 ～城下町模型</vt:lpstr>
      <vt:lpstr>江戸時代の川越 ～城下町模型</vt:lpstr>
      <vt:lpstr>江戸時代の川越 ～城下町模型</vt:lpstr>
      <vt:lpstr>江戸時代の川越 ～城下町模型</vt:lpstr>
      <vt:lpstr>江戸時代の川越 ～城下町模型</vt:lpstr>
      <vt:lpstr>この時代は、蔵造りの町並みは まだありませんでした。 では、なぜ蔵造りの町並みは できたのでしょう？</vt:lpstr>
    </vt:vector>
  </TitlesOfParts>
  <Company>川越市役所</Company>
  <LinksUpToDate>false</LinksUpToDate>
  <SharedDoc>false</SharedDoc>
  <HyperlinksChanged>false</HyperlinksChanged>
  <AppVersion>3.3.5</AppVersion>
  <PresentationFormat>ユーザー設定</PresentationFormat>
  <Slides>7</Slides>
  <Notes>7</Notes>
  <HiddenSlides>0</HiddenSlides>
  <MMClips>7</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プレゼンテーション</dc:title>
  <dc:creator>Administrator</dc:creator>
  <cp:lastModifiedBy>Administrator</cp:lastModifiedBy>
  <dcterms:created xsi:type="dcterms:W3CDTF">2020-06-03T02:17:28Z</dcterms:created>
  <dcterms:modified xsi:type="dcterms:W3CDTF">2020-09-11T05:10:14Z</dcterms:modified>
  <cp:contentStatus>最終版</cp:contentStatus>
  <cp:revision>46</cp:revision>
</cp:coreProperties>
</file>

<file path=docProps/custom.xml><?xml version="1.0" encoding="utf-8"?>
<Properties xmlns:vt="http://schemas.openxmlformats.org/officeDocument/2006/docPropsVTypes" xmlns="http://schemas.openxmlformats.org/officeDocument/2006/custom-properties">
  <property fmtid="{D5CDD505-2E9C-101B-9397-08002B2CF9AE}" pid="2" name="_MarkAsFinal">
    <vt:bool>true</vt:bool>
  </property>
</Properties>
</file>